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8"/>
  </p:notesMasterIdLst>
  <p:sldIdLst>
    <p:sldId id="287" r:id="rId5"/>
    <p:sldId id="302" r:id="rId6"/>
    <p:sldId id="303" r:id="rId7"/>
    <p:sldId id="304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32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D62AC0-11FA-694E-A26E-411FDB626BA7}" v="67" dt="2024-04-19T23:14:26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08"/>
    <p:restoredTop sz="94675"/>
  </p:normalViewPr>
  <p:slideViewPr>
    <p:cSldViewPr snapToGrid="0">
      <p:cViewPr varScale="1">
        <p:scale>
          <a:sx n="119" d="100"/>
          <a:sy n="119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2834F8-8073-4C9E-BA90-2AB0292F725C}" type="datetimeFigureOut">
              <a:t>4/19/24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4DE3D-6376-42FC-8551-09455E7518F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04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4DE3D-6376-42FC-8551-09455E7518F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42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4DE3D-6376-42FC-8551-09455E7518F3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27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4725" y="2677626"/>
            <a:ext cx="10354360" cy="1843238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 Goes </a:t>
            </a:r>
            <a:br>
              <a:rPr lang="en-US"/>
            </a:br>
            <a:r>
              <a:rPr lang="en-US"/>
              <a:t>Right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339665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74725" y="4709626"/>
            <a:ext cx="10354360" cy="407460"/>
          </a:xfrm>
        </p:spPr>
        <p:txBody>
          <a:bodyPr lIns="0" tIns="0" rIns="0" bIns="0"/>
          <a:lstStyle>
            <a:lvl1pPr marL="0" indent="0" algn="l">
              <a:buNone/>
              <a:defRPr sz="2400" b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2BBC7A98-1B1E-8545-AABD-0F79723A23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74725" y="5148794"/>
            <a:ext cx="10354360" cy="463108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810B86-CAB7-EA43-BC2F-6E66762DC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2500" y="1774216"/>
            <a:ext cx="10376585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22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pic>
        <p:nvPicPr>
          <p:cNvPr id="12" name="Picture 11" descr="The University of Iowa">
            <a:extLst>
              <a:ext uri="{FF2B5EF4-FFF2-40B4-BE49-F238E27FC236}">
                <a16:creationId xmlns:a16="http://schemas.microsoft.com/office/drawing/2014/main" id="{A096FDD2-3609-3C49-9ED5-616F9E36D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016" y="0"/>
            <a:ext cx="2693773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646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0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 Slide - 2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AAEF4-B950-814D-A811-CD17BDDF04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2500" y="389509"/>
            <a:ext cx="10287000" cy="1331865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 </a:t>
            </a:r>
            <a:br>
              <a:rPr lang="en-US"/>
            </a:br>
            <a:r>
              <a:rPr lang="en-US"/>
              <a:t>that runs to two lines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5BDD8-8221-F040-8AE0-3F33C4E24CA0}"/>
              </a:ext>
            </a:extLst>
          </p:cNvPr>
          <p:cNvCxnSpPr>
            <a:cxnSpLocks/>
          </p:cNvCxnSpPr>
          <p:nvPr/>
        </p:nvCxnSpPr>
        <p:spPr>
          <a:xfrm>
            <a:off x="952500" y="17340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D2525-98F9-924C-B8E5-083B38E28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050741"/>
            <a:ext cx="10287000" cy="3892859"/>
          </a:xfrm>
        </p:spPr>
        <p:txBody>
          <a:bodyPr lIns="0" tIns="0" rIns="0" bIns="0"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1430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95AAAF-3BA6-4445-BF32-091644479611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4" name="Picture 13" descr="The University of Iowa">
            <a:extLst>
              <a:ext uri="{FF2B5EF4-FFF2-40B4-BE49-F238E27FC236}">
                <a16:creationId xmlns:a16="http://schemas.microsoft.com/office/drawing/2014/main" id="{0AA5F87C-9826-7441-9CF2-6F364BF7D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678EF36-A6E8-DB4E-8C3A-B3624ECEE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673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3840">
          <p15:clr>
            <a:srgbClr val="FBAE40"/>
          </p15:clr>
        </p15:guide>
        <p15:guide id="3" pos="600">
          <p15:clr>
            <a:srgbClr val="FBAE40"/>
          </p15:clr>
        </p15:guide>
        <p15:guide id="4" pos="7080">
          <p15:clr>
            <a:srgbClr val="FBAE40"/>
          </p15:clr>
        </p15:guide>
        <p15:guide id="8" orient="horz" pos="37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62D2F673-8F81-4982-AA66-35312BF38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4800224" cy="754602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674398"/>
            <a:ext cx="4800219" cy="327925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33724" y="1676706"/>
            <a:ext cx="4800224" cy="754602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433725" y="2664346"/>
            <a:ext cx="4800224" cy="327925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6096000" y="1686758"/>
            <a:ext cx="0" cy="425684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8B99253-B000-1442-A7D2-EB536C15CBCB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8" name="Picture 17" descr="The University of Iowa">
            <a:extLst>
              <a:ext uri="{FF2B5EF4-FFF2-40B4-BE49-F238E27FC236}">
                <a16:creationId xmlns:a16="http://schemas.microsoft.com/office/drawing/2014/main" id="{A96F9427-B9C2-6F44-ADD6-28635EDF4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5D918E3-A228-4F47-B892-288E22CD6C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983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4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697">
          <p15:clr>
            <a:srgbClr val="FBAE40"/>
          </p15:clr>
        </p15:guide>
        <p15:guide id="7" orient="horz" pos="24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103BAF8-AE0C-4C2A-AFFE-5EFC7400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674398"/>
            <a:ext cx="316674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16385" y="1686756"/>
            <a:ext cx="2973372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A600F9-1950-41BD-ACB3-21F2B5AE94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6386" y="2674396"/>
            <a:ext cx="2973372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063514" y="1686756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DC4408-89C4-4D74-957E-B2A4D59F76A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63515" y="2674396"/>
            <a:ext cx="316674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7806430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4376691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944143A-0CC6-6041-BD38-4C994DA8E0B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3" name="Picture 22" descr="The University of Iowa">
            <a:extLst>
              <a:ext uri="{FF2B5EF4-FFF2-40B4-BE49-F238E27FC236}">
                <a16:creationId xmlns:a16="http://schemas.microsoft.com/office/drawing/2014/main" id="{529638AC-0ED3-DE46-BC83-28B1D845E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642FB62D-41EB-7A41-B0D2-60C8BB6A31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16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7" orient="horz" pos="3744">
          <p15:clr>
            <a:srgbClr val="FBAE40"/>
          </p15:clr>
        </p15:guide>
        <p15:guide id="8" orient="horz" pos="697">
          <p15:clr>
            <a:srgbClr val="FBAE40"/>
          </p15:clr>
        </p15:guide>
        <p15:guide id="9" orient="horz" pos="240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42FEC1B-FCF8-4508-B227-27323879A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674398"/>
            <a:ext cx="2358867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352425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737133" y="1686756"/>
            <a:ext cx="214876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A600F9-1950-41BD-ACB3-21F2B5AE94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737134" y="2674396"/>
            <a:ext cx="214876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/>
          <p:nvPr/>
        </p:nvCxnSpPr>
        <p:spPr>
          <a:xfrm>
            <a:off x="609600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06107" y="1686756"/>
            <a:ext cx="214876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DC4408-89C4-4D74-957E-B2A4D59F76A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306108" y="2674396"/>
            <a:ext cx="214876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867410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875080" y="1676706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875081" y="2664346"/>
            <a:ext cx="2358867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DF11BA-BD6E-E14D-A115-587308DBF4A7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6" name="Picture 25" descr="The University of Iowa">
            <a:extLst>
              <a:ext uri="{FF2B5EF4-FFF2-40B4-BE49-F238E27FC236}">
                <a16:creationId xmlns:a16="http://schemas.microsoft.com/office/drawing/2014/main" id="{178B6A3E-B578-0F40-9695-2E975D126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9253C989-F49D-8D4D-BFD5-ECCB6E59B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284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>
            <a:extLst>
              <a:ext uri="{FF2B5EF4-FFF2-40B4-BE49-F238E27FC236}">
                <a16:creationId xmlns:a16="http://schemas.microsoft.com/office/drawing/2014/main" id="{8F3E476F-E407-4406-BB4F-38E54533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1" y="1686758"/>
            <a:ext cx="183508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850484"/>
            <a:ext cx="1835088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>
            <a:cxnSpLocks/>
          </p:cNvCxnSpPr>
          <p:nvPr/>
        </p:nvCxnSpPr>
        <p:spPr>
          <a:xfrm>
            <a:off x="3011869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ACA73044-ABA5-4A68-81D4-75723F104CF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29003" y="1686758"/>
            <a:ext cx="1624302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69FEDBA-37CD-4D7E-A729-6821E598E67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29004" y="2850484"/>
            <a:ext cx="161795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5066192" y="1686759"/>
            <a:ext cx="0" cy="425684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B96DFA0C-E450-4893-8C79-6243F569798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281223" y="1686758"/>
            <a:ext cx="1617953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9D9C274-DDDD-4725-8A7B-113147DD7832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281224" y="2850484"/>
            <a:ext cx="161795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>
            <a:cxnSpLocks/>
          </p:cNvCxnSpPr>
          <p:nvPr/>
        </p:nvCxnSpPr>
        <p:spPr>
          <a:xfrm>
            <a:off x="7131909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93742B6-D009-4AB4-BBDC-24522E901BB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7349043" y="1686758"/>
            <a:ext cx="1617953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90357619-5F6A-4C63-90C3-32B37CE73C9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349044" y="2850484"/>
            <a:ext cx="161795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F5ADDF-F780-4384-87F4-30070C81BB29}"/>
              </a:ext>
            </a:extLst>
          </p:cNvPr>
          <p:cNvCxnSpPr>
            <a:cxnSpLocks/>
          </p:cNvCxnSpPr>
          <p:nvPr/>
        </p:nvCxnSpPr>
        <p:spPr>
          <a:xfrm>
            <a:off x="918413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035F8812-D495-478D-828C-D8CF0753EEB5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401266" y="1686758"/>
            <a:ext cx="183508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338FA747-D085-4909-A6FE-575A5C652420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9401267" y="2850484"/>
            <a:ext cx="183823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A4AB6F8-D05F-8E40-A637-083D1274FB35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8" name="Picture 37" descr="The University of Iowa">
            <a:extLst>
              <a:ext uri="{FF2B5EF4-FFF2-40B4-BE49-F238E27FC236}">
                <a16:creationId xmlns:a16="http://schemas.microsoft.com/office/drawing/2014/main" id="{03F28A08-B979-7F4D-A857-AE155CAB0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48092FCE-E544-874D-A440-7B68904C34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1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x1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83F529D-C880-45A0-81D8-FD2CC04E0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10288587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120010"/>
            <a:ext cx="10288586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CD7C05-8E7C-4679-B83F-CDDB1BDA2031}"/>
              </a:ext>
            </a:extLst>
          </p:cNvPr>
          <p:cNvCxnSpPr/>
          <p:nvPr/>
        </p:nvCxnSpPr>
        <p:spPr>
          <a:xfrm>
            <a:off x="949325" y="3098307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BC08D86-557A-4EB7-B2A4-0782689B99D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952502" y="3291760"/>
            <a:ext cx="10288587" cy="328016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23E50C5-092D-4191-9A0B-F3C51561D56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52504" y="3725012"/>
            <a:ext cx="10288586" cy="644563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85CAC7-8545-4ED7-8312-FBC92F7F9DA5}"/>
              </a:ext>
            </a:extLst>
          </p:cNvPr>
          <p:cNvCxnSpPr/>
          <p:nvPr/>
        </p:nvCxnSpPr>
        <p:spPr>
          <a:xfrm>
            <a:off x="950912" y="4520213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3E524A13-F71C-45F7-92E6-985C4CB9E33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52504" y="4753992"/>
            <a:ext cx="10288587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7CA7FF6D-951D-4682-9C40-A6BB36ABEA8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52506" y="5187244"/>
            <a:ext cx="10288586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E76717-4761-EC4B-BDB1-C130638E59C3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0" name="Picture 19" descr="The University of Iowa">
            <a:extLst>
              <a:ext uri="{FF2B5EF4-FFF2-40B4-BE49-F238E27FC236}">
                <a16:creationId xmlns:a16="http://schemas.microsoft.com/office/drawing/2014/main" id="{40242CE7-09BD-8143-AE27-4BF193790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F415A2A-5C4A-BE45-8CAF-820EC97BE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26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x2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1">
            <a:extLst>
              <a:ext uri="{FF2B5EF4-FFF2-40B4-BE49-F238E27FC236}">
                <a16:creationId xmlns:a16="http://schemas.microsoft.com/office/drawing/2014/main" id="{3A9A771B-4FFF-4EBF-A07A-0D6292AC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1" y="1686758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120010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CD7C05-8E7C-4679-B83F-CDDB1BDA2031}"/>
              </a:ext>
            </a:extLst>
          </p:cNvPr>
          <p:cNvCxnSpPr/>
          <p:nvPr/>
        </p:nvCxnSpPr>
        <p:spPr>
          <a:xfrm>
            <a:off x="949325" y="3098307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BC08D86-557A-4EB7-B2A4-0782689B99D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952503" y="3291760"/>
            <a:ext cx="4755838" cy="328016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23E50C5-092D-4191-9A0B-F3C51561D56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52504" y="3725012"/>
            <a:ext cx="4755838" cy="644563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85CAC7-8545-4ED7-8312-FBC92F7F9DA5}"/>
              </a:ext>
            </a:extLst>
          </p:cNvPr>
          <p:cNvCxnSpPr/>
          <p:nvPr/>
        </p:nvCxnSpPr>
        <p:spPr>
          <a:xfrm>
            <a:off x="950912" y="4520213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3E524A13-F71C-45F7-92E6-985C4CB9E33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52505" y="4753992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7CA7FF6D-951D-4682-9C40-A6BB36ABEA8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52506" y="5187244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A23041F-D604-4688-B75A-90D37AFDDB0E}"/>
              </a:ext>
            </a:extLst>
          </p:cNvPr>
          <p:cNvCxnSpPr/>
          <p:nvPr/>
        </p:nvCxnSpPr>
        <p:spPr>
          <a:xfrm>
            <a:off x="609600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F7B91F83-8428-4E5A-9C88-17829B687B7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83696" y="1688512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DB1D581-6D4C-4716-AE96-DBB4F953B95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483697" y="2121764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279BA4B0-A083-4A1F-9D3B-A041B59E7C22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83698" y="3293514"/>
            <a:ext cx="4755838" cy="328016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8FDD4A4D-E1FC-4E83-A8AA-A324B6B0E441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483699" y="3726766"/>
            <a:ext cx="4755838" cy="644563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E8E7D5C-ACCB-47E6-A3F5-6F3F51A0F37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483700" y="4755746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59D9DC4-BB53-4441-9B74-84922B369948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483701" y="5188998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74845D-2BF0-2740-9880-8D2B0EBB22B7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9" name="Picture 38" descr="The University of Iowa">
            <a:extLst>
              <a:ext uri="{FF2B5EF4-FFF2-40B4-BE49-F238E27FC236}">
                <a16:creationId xmlns:a16="http://schemas.microsoft.com/office/drawing/2014/main" id="{0BB6734F-670C-234F-9B83-4953BF83C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7695749F-B8A1-694A-8E96-E3DE4B0E92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19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x2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1">
            <a:extLst>
              <a:ext uri="{FF2B5EF4-FFF2-40B4-BE49-F238E27FC236}">
                <a16:creationId xmlns:a16="http://schemas.microsoft.com/office/drawing/2014/main" id="{31EE2C71-E6FD-4A5F-BC00-7290049C4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120010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CD7C05-8E7C-4679-B83F-CDDB1BDA2031}"/>
              </a:ext>
            </a:extLst>
          </p:cNvPr>
          <p:cNvCxnSpPr/>
          <p:nvPr/>
        </p:nvCxnSpPr>
        <p:spPr>
          <a:xfrm>
            <a:off x="949325" y="2760956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FC9698A-599E-4227-BA19-18EFBBF3E0DD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954094" y="2904080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B470A9-B821-4D01-8FB4-31DF303421A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54096" y="3337333"/>
            <a:ext cx="4772003" cy="30491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85CAC7-8545-4ED7-8312-FBC92F7F9DA5}"/>
              </a:ext>
            </a:extLst>
          </p:cNvPr>
          <p:cNvCxnSpPr/>
          <p:nvPr/>
        </p:nvCxnSpPr>
        <p:spPr>
          <a:xfrm>
            <a:off x="950912" y="3792244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C507C81-6817-4069-BC84-0CE4705AE16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954098" y="3970621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94103820-8C7A-497C-BCBA-2CFEB4549C8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954100" y="4403874"/>
            <a:ext cx="4772003" cy="3109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F1CE437-6AD8-4170-8DC8-66894266CE06}"/>
              </a:ext>
            </a:extLst>
          </p:cNvPr>
          <p:cNvCxnSpPr/>
          <p:nvPr/>
        </p:nvCxnSpPr>
        <p:spPr>
          <a:xfrm>
            <a:off x="952506" y="4885677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C02F409-DCF5-4241-BB5E-6E37CC8D351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54096" y="5089029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AC426E8-7005-475F-BC32-B5F0BA7A8A4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54098" y="5522281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222804C-AFDD-4E8C-BFDC-31326A2127FA}"/>
              </a:ext>
            </a:extLst>
          </p:cNvPr>
          <p:cNvCxnSpPr/>
          <p:nvPr/>
        </p:nvCxnSpPr>
        <p:spPr>
          <a:xfrm>
            <a:off x="609600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66342B0E-1F8B-4D4C-ABA7-E43BC2B3F4AE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67495" y="1688232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CF3285B-83DB-4917-9F24-EC0C964DE403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467497" y="2121484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C88D8B1-0044-4EC5-B4CD-DB1095F378A4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469089" y="2905554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9F6100E2-DAE8-4111-AF37-8909AA389FC1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469091" y="3338807"/>
            <a:ext cx="4772003" cy="30491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C0B1E9EC-56B4-4514-B189-24BD47F549F3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69093" y="3972095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F685484E-408B-4771-9259-BAAC2A6E6017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6469095" y="4405348"/>
            <a:ext cx="4772003" cy="3109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0EE05AF1-1486-45F2-B87D-2AE555B8D1CB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469091" y="5090503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52C4B0E5-3C7E-4BC2-AA92-4156C26C91FF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69093" y="5523755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480C56-313A-5C4D-A02B-5C10621A5061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9" name="Picture 38" descr="The University of Iowa">
            <a:extLst>
              <a:ext uri="{FF2B5EF4-FFF2-40B4-BE49-F238E27FC236}">
                <a16:creationId xmlns:a16="http://schemas.microsoft.com/office/drawing/2014/main" id="{58CA1799-4AEA-D247-8458-F8440E403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FFD2AE71-6126-9A49-BF5D-6026774165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97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x2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F947D672-DDE7-4F36-B79C-4245C5D11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238480"/>
            <a:ext cx="4800219" cy="12005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FB9F7B-CC85-4936-BE2A-DF6B8BF46018}"/>
              </a:ext>
            </a:extLst>
          </p:cNvPr>
          <p:cNvCxnSpPr/>
          <p:nvPr/>
        </p:nvCxnSpPr>
        <p:spPr>
          <a:xfrm>
            <a:off x="949325" y="3790765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DFA8ABE-0B6C-4930-94A9-A2BB4166E51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58052" y="4209907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7E91DB8-4856-4AED-8362-60627F681EE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958053" y="4761629"/>
            <a:ext cx="4800219" cy="11819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6096000" y="1679384"/>
            <a:ext cx="0" cy="4272765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33724" y="1676706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433725" y="2228428"/>
            <a:ext cx="4800224" cy="12005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6BD4A33-C7CC-4380-A2BB-ECC6C2FB7225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439276" y="4199855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CD0BB64-6643-42CE-AFE7-372305F2123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439277" y="4751577"/>
            <a:ext cx="4800224" cy="12005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D606F0-071A-A842-B316-9BEBD143AC36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8" name="Picture 27" descr="The University of Iowa">
            <a:extLst>
              <a:ext uri="{FF2B5EF4-FFF2-40B4-BE49-F238E27FC236}">
                <a16:creationId xmlns:a16="http://schemas.microsoft.com/office/drawing/2014/main" id="{9AAD4B2F-0082-B749-BE09-2EC20A6C4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BD920E71-4E45-E74F-B01A-DC16C3B807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50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2400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Sta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7C3D46F0-0006-469D-9C96-A2B5BF708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9080" y="2597398"/>
            <a:ext cx="1742242" cy="787298"/>
          </a:xfrm>
        </p:spPr>
        <p:txBody>
          <a:bodyPr lIns="0" tIns="0" rIns="0" bIns="0">
            <a:no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55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52" name="Picture Placeholder 50">
            <a:extLst>
              <a:ext uri="{FF2B5EF4-FFF2-40B4-BE49-F238E27FC236}">
                <a16:creationId xmlns:a16="http://schemas.microsoft.com/office/drawing/2014/main" id="{8D984633-F962-1848-A009-619CB821163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7173" y="2243035"/>
            <a:ext cx="1071841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4DE3AB4-3020-8D45-86B7-592F12CB716B}"/>
              </a:ext>
            </a:extLst>
          </p:cNvPr>
          <p:cNvCxnSpPr>
            <a:cxnSpLocks/>
          </p:cNvCxnSpPr>
          <p:nvPr/>
        </p:nvCxnSpPr>
        <p:spPr>
          <a:xfrm>
            <a:off x="896513" y="3573316"/>
            <a:ext cx="321250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C4E94AD-16D9-BE4C-8C57-CFA6654E1BD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39080" y="3819675"/>
            <a:ext cx="3169934" cy="1061801"/>
          </a:xfrm>
        </p:spPr>
        <p:txBody>
          <a:bodyPr lIns="0" tIns="0" rIns="0" bIns="0">
            <a:norm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93C0-60B2-3341-9C38-86DF7ACA51DC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4582471" y="2597398"/>
            <a:ext cx="1742242" cy="787298"/>
          </a:xfrm>
        </p:spPr>
        <p:txBody>
          <a:bodyPr lIns="0" tIns="0" rIns="0" bIns="0">
            <a:no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55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25" name="Picture Placeholder 50">
            <a:extLst>
              <a:ext uri="{FF2B5EF4-FFF2-40B4-BE49-F238E27FC236}">
                <a16:creationId xmlns:a16="http://schemas.microsoft.com/office/drawing/2014/main" id="{3ED87A8B-0573-474F-94C0-2F7E344853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80564" y="2243035"/>
            <a:ext cx="1071841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99B91B-7CDD-284B-99CF-8408146B2C0D}"/>
              </a:ext>
            </a:extLst>
          </p:cNvPr>
          <p:cNvCxnSpPr>
            <a:cxnSpLocks/>
          </p:cNvCxnSpPr>
          <p:nvPr/>
        </p:nvCxnSpPr>
        <p:spPr>
          <a:xfrm>
            <a:off x="4539904" y="3573316"/>
            <a:ext cx="321250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BB67D17-F456-FC43-9C41-9344D6EEB07B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4582471" y="3819675"/>
            <a:ext cx="3169934" cy="1061801"/>
          </a:xfrm>
        </p:spPr>
        <p:txBody>
          <a:bodyPr lIns="0" tIns="0" rIns="0" bIns="0">
            <a:norm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60F6E28A-AB38-A64F-9481-C9F0437BFEA5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8225863" y="2597398"/>
            <a:ext cx="1742242" cy="787298"/>
          </a:xfrm>
        </p:spPr>
        <p:txBody>
          <a:bodyPr lIns="0" tIns="0" rIns="0" bIns="0">
            <a:no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55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29" name="Picture Placeholder 50">
            <a:extLst>
              <a:ext uri="{FF2B5EF4-FFF2-40B4-BE49-F238E27FC236}">
                <a16:creationId xmlns:a16="http://schemas.microsoft.com/office/drawing/2014/main" id="{106DB928-4AE1-4E4B-9A4C-6062FC24770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23956" y="2243035"/>
            <a:ext cx="1071841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9F7D2B0-E449-FD45-9789-FC204088E97C}"/>
              </a:ext>
            </a:extLst>
          </p:cNvPr>
          <p:cNvCxnSpPr>
            <a:cxnSpLocks/>
          </p:cNvCxnSpPr>
          <p:nvPr/>
        </p:nvCxnSpPr>
        <p:spPr>
          <a:xfrm>
            <a:off x="8183296" y="3573316"/>
            <a:ext cx="321250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86FE37F4-1DCF-2D40-845F-6C10AC016C29}"/>
              </a:ext>
            </a:extLst>
          </p:cNvPr>
          <p:cNvSpPr>
            <a:spLocks noGrp="1"/>
          </p:cNvSpPr>
          <p:nvPr>
            <p:ph idx="25" hasCustomPrompt="1"/>
          </p:nvPr>
        </p:nvSpPr>
        <p:spPr>
          <a:xfrm>
            <a:off x="8225863" y="3819675"/>
            <a:ext cx="3169934" cy="1061801"/>
          </a:xfrm>
        </p:spPr>
        <p:txBody>
          <a:bodyPr lIns="0" tIns="0" rIns="0" bIns="0">
            <a:norm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F1B24E-B6B2-2D4F-8CE9-C10E33FBF4C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2" name="Picture 21" descr="The University of Iowa">
            <a:extLst>
              <a:ext uri="{FF2B5EF4-FFF2-40B4-BE49-F238E27FC236}">
                <a16:creationId xmlns:a16="http://schemas.microsoft.com/office/drawing/2014/main" id="{9C14D290-718E-D94D-BEC3-A2B3F3F54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5387E550-EB5F-3F4A-9BFA-44D25611C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662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4725" y="2677626"/>
            <a:ext cx="9144000" cy="1843238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 Goes Right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339665"/>
            <a:ext cx="768531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74725" y="4709626"/>
            <a:ext cx="9144000" cy="407460"/>
          </a:xfrm>
        </p:spPr>
        <p:txBody>
          <a:bodyPr lIns="0" tIns="0" rIns="0" bIns="0"/>
          <a:lstStyle>
            <a:lvl1pPr marL="0" indent="0" algn="l"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2BBC7A98-1B1E-8545-AABD-0F79723A23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74725" y="5087150"/>
            <a:ext cx="9144000" cy="463108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810B86-CAB7-EA43-BC2F-6E66762DC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2500" y="1774216"/>
            <a:ext cx="9166225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22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685527-7A8C-3647-9D96-6D076FA7A7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628383" y="0"/>
            <a:ext cx="2687038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102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0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Ic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7C3D46F0-0006-469D-9C96-A2B5BF708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7A2738-1D29-40DE-AACF-F60CD708E892}"/>
              </a:ext>
            </a:extLst>
          </p:cNvPr>
          <p:cNvCxnSpPr/>
          <p:nvPr/>
        </p:nvCxnSpPr>
        <p:spPr>
          <a:xfrm>
            <a:off x="2535870" y="2921860"/>
            <a:ext cx="71110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D1ADFA24-184F-46B9-B1D0-3FBB044F3673}"/>
              </a:ext>
            </a:extLst>
          </p:cNvPr>
          <p:cNvSpPr/>
          <p:nvPr/>
        </p:nvSpPr>
        <p:spPr>
          <a:xfrm>
            <a:off x="1664749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DC306F30-B3C1-E74C-B18C-7075DB0761D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3910" y="2337468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4078664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FF9D861-0550-4AC8-BB96-094DAF60B7F4}"/>
              </a:ext>
            </a:extLst>
          </p:cNvPr>
          <p:cNvSpPr/>
          <p:nvPr/>
        </p:nvSpPr>
        <p:spPr>
          <a:xfrm>
            <a:off x="5231950" y="2050741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4382C3D7-6E45-864C-A5B5-39762336A48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500171" y="2310547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16385" y="4078664"/>
            <a:ext cx="2973372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101DA23-83F7-4662-BC02-2666717C53B4}"/>
              </a:ext>
            </a:extLst>
          </p:cNvPr>
          <p:cNvSpPr/>
          <p:nvPr/>
        </p:nvSpPr>
        <p:spPr>
          <a:xfrm>
            <a:off x="8775763" y="2050741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E1CEA20-24A4-8C45-B5A6-CE111F714FE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46432" y="2299135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063514" y="4078663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F1B24E-B6B2-2D4F-8CE9-C10E33FBF4C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2" name="Picture 21" descr="The University of Iowa">
            <a:extLst>
              <a:ext uri="{FF2B5EF4-FFF2-40B4-BE49-F238E27FC236}">
                <a16:creationId xmlns:a16="http://schemas.microsoft.com/office/drawing/2014/main" id="{9C14D290-718E-D94D-BEC3-A2B3F3F54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5387E550-EB5F-3F4A-9BFA-44D25611C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146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Ic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1B9DD2E6-4011-470E-85A1-9331B2E25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6361F7-376B-4B6B-90CB-982F8C88D3AB}"/>
              </a:ext>
            </a:extLst>
          </p:cNvPr>
          <p:cNvCxnSpPr/>
          <p:nvPr/>
        </p:nvCxnSpPr>
        <p:spPr>
          <a:xfrm>
            <a:off x="2535870" y="2921860"/>
            <a:ext cx="71110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A7215D4C-D1BA-4B83-8034-F6173B4B3FE7}"/>
              </a:ext>
            </a:extLst>
          </p:cNvPr>
          <p:cNvSpPr/>
          <p:nvPr/>
        </p:nvSpPr>
        <p:spPr>
          <a:xfrm>
            <a:off x="1260812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0A1A4191-73C5-A24C-B85A-D6F8FC57252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540727" y="2311683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C06C296-F787-402D-AC65-1E55B4D25C69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52500" y="4078664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E1934B1-C1CC-42D5-A8D8-639ED39E9A45}"/>
              </a:ext>
            </a:extLst>
          </p:cNvPr>
          <p:cNvSpPr/>
          <p:nvPr/>
        </p:nvSpPr>
        <p:spPr>
          <a:xfrm>
            <a:off x="3935830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D7A0C8CB-AE00-AE4E-8B06-C3CDA2E8A6B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221796" y="2280863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C7F2CE8-9E91-4C86-99AB-686A9C810419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3627518" y="4078664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7542B3E-45A5-4E88-A2C5-758AC86BE4D0}"/>
              </a:ext>
            </a:extLst>
          </p:cNvPr>
          <p:cNvSpPr/>
          <p:nvPr/>
        </p:nvSpPr>
        <p:spPr>
          <a:xfrm>
            <a:off x="6513929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ED777B6-C788-B840-ACC3-FD8949E42AC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93844" y="2309972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BC06D7C8-7D2D-4A80-B5B8-174F5056AA0B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205617" y="4078664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24B0597-6276-471F-96FD-FDE08D64C524}"/>
              </a:ext>
            </a:extLst>
          </p:cNvPr>
          <p:cNvSpPr/>
          <p:nvPr/>
        </p:nvSpPr>
        <p:spPr>
          <a:xfrm>
            <a:off x="9188946" y="2045132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04C4E3A7-AB8A-6243-BBFD-8A433C7847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473607" y="2311684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8FC2F9F8-450A-4433-BAFC-DCD0001FAF1D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8880634" y="4073057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578BB7-B3A6-0D4A-A743-C8950F9817AE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0" name="Picture 19" descr="The University of Iowa">
            <a:extLst>
              <a:ext uri="{FF2B5EF4-FFF2-40B4-BE49-F238E27FC236}">
                <a16:creationId xmlns:a16="http://schemas.microsoft.com/office/drawing/2014/main" id="{6D319038-0896-5540-A405-0F93F52CC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CF5779A1-5C1A-D949-93A6-EFB401BFC6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51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Ic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C7E2EA4D-EFA8-4B7C-9585-ADB07DA2D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6361F7-376B-4B6B-90CB-982F8C88D3AB}"/>
              </a:ext>
            </a:extLst>
          </p:cNvPr>
          <p:cNvCxnSpPr/>
          <p:nvPr/>
        </p:nvCxnSpPr>
        <p:spPr>
          <a:xfrm>
            <a:off x="2535870" y="2921860"/>
            <a:ext cx="71110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A7215D4C-D1BA-4B83-8034-F6173B4B3FE7}"/>
              </a:ext>
            </a:extLst>
          </p:cNvPr>
          <p:cNvSpPr/>
          <p:nvPr/>
        </p:nvSpPr>
        <p:spPr>
          <a:xfrm>
            <a:off x="1175438" y="2125657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0E2F4087-739F-1B43-B022-92BCEDD29A2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448972" y="2403497"/>
            <a:ext cx="1030100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C06C296-F787-402D-AC65-1E55B4D25C69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175438" y="4078664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E1934B1-C1CC-42D5-A8D8-639ED39E9A45}"/>
              </a:ext>
            </a:extLst>
          </p:cNvPr>
          <p:cNvSpPr/>
          <p:nvPr/>
        </p:nvSpPr>
        <p:spPr>
          <a:xfrm>
            <a:off x="3222122" y="2125657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090A73C4-9F43-6142-BBC5-1C887BE310E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502864" y="2384080"/>
            <a:ext cx="1030100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B9DF875-9EAF-4928-8E91-6599CCEAADEE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3225991" y="4080927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7542B3E-45A5-4E88-A2C5-758AC86BE4D0}"/>
              </a:ext>
            </a:extLst>
          </p:cNvPr>
          <p:cNvSpPr/>
          <p:nvPr/>
        </p:nvSpPr>
        <p:spPr>
          <a:xfrm>
            <a:off x="5305996" y="2125657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121B32AC-29FE-5347-BC89-E1D12CFE917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588241" y="2367425"/>
            <a:ext cx="1030100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FCAF8AD6-3AD0-422C-B775-D4163897266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5285614" y="4095574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3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24B0597-6276-471F-96FD-FDE08D64C524}"/>
              </a:ext>
            </a:extLst>
          </p:cNvPr>
          <p:cNvSpPr/>
          <p:nvPr/>
        </p:nvSpPr>
        <p:spPr>
          <a:xfrm>
            <a:off x="7346820" y="2120050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035F86CE-4040-2C49-984A-EDA41DCC41D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583252" y="2382067"/>
            <a:ext cx="1121725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7322EF39-6BE8-4D2B-B814-5743037B71F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325607" y="4098102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4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3182B05-A7F1-450F-AE61-51425BEF3AA6}"/>
              </a:ext>
            </a:extLst>
          </p:cNvPr>
          <p:cNvSpPr/>
          <p:nvPr/>
        </p:nvSpPr>
        <p:spPr>
          <a:xfrm>
            <a:off x="9434872" y="2133924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F0B4205C-10C8-FE4A-8B1C-0B1A629E22B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682000" y="2389427"/>
            <a:ext cx="1100333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0D14923E-7CAE-49B7-9668-7B538ECFDC5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9419080" y="4107460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6866093-3200-6440-8AB2-9242D398F84E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2" name="Picture 21" descr="The University of Iowa">
            <a:extLst>
              <a:ext uri="{FF2B5EF4-FFF2-40B4-BE49-F238E27FC236}">
                <a16:creationId xmlns:a16="http://schemas.microsoft.com/office/drawing/2014/main" id="{D664CA64-A0A9-F34D-BDC5-9ABCDE7A5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EB50283A-D398-E048-BDA3-92DD544A49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4411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103BAF8-AE0C-4C2A-AFFE-5EFC7400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C29AABA-668F-408C-81ED-9A30ED0A4BE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49325" y="1684461"/>
            <a:ext cx="3170238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3548916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4383805"/>
            <a:ext cx="3166740" cy="14084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4376691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3C3EF38F-8A6A-4B49-A1A2-467E7797A51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02447" y="1677611"/>
            <a:ext cx="2987311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16385" y="3537679"/>
            <a:ext cx="2973372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A600F9-1950-41BD-ACB3-21F2B5AE94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6386" y="4372568"/>
            <a:ext cx="2973372" cy="14084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7806430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DDD8951C-5A36-4D07-AB7C-0F597B3D797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72642" y="1684461"/>
            <a:ext cx="3166858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063514" y="3537679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DC4408-89C4-4D74-957E-B2A4D59F76A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63515" y="4372568"/>
            <a:ext cx="3166740" cy="14084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DAB539-1500-4641-B587-77CADD883496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6" name="Picture 25" descr="The University of Iowa">
            <a:extLst>
              <a:ext uri="{FF2B5EF4-FFF2-40B4-BE49-F238E27FC236}">
                <a16:creationId xmlns:a16="http://schemas.microsoft.com/office/drawing/2014/main" id="{425DB221-2568-9A44-ABC3-1ED0E0B41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E30D721-4805-D344-A3E0-90A8F1D568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43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7" orient="horz" pos="3744">
          <p15:clr>
            <a:srgbClr val="FBAE40"/>
          </p15:clr>
        </p15:guide>
        <p15:guide id="8" orient="horz" pos="697">
          <p15:clr>
            <a:srgbClr val="FBAE40"/>
          </p15:clr>
        </p15:guide>
        <p15:guide id="9" orient="horz" pos="240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42FEC1B-FCF8-4508-B227-27323879A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E21D4365-BAA8-4F76-87AD-1A328301E29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9325" y="1684461"/>
            <a:ext cx="2373939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3545060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4372570"/>
            <a:ext cx="2358867" cy="14084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344118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EB10E167-B94B-AD40-958C-D9E0F8F9DF4A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593362" y="1684461"/>
            <a:ext cx="2373939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03DF098-BB37-5848-9388-750D29EFC657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3630386" y="3545060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FE4DEF0-41BC-4548-B7BA-1E5B0231AFFD}"/>
              </a:ext>
            </a:extLst>
          </p:cNvPr>
          <p:cNvSpPr>
            <a:spLocks noGrp="1"/>
          </p:cNvSpPr>
          <p:nvPr>
            <p:ph idx="25" hasCustomPrompt="1"/>
          </p:nvPr>
        </p:nvSpPr>
        <p:spPr>
          <a:xfrm>
            <a:off x="3630387" y="4372570"/>
            <a:ext cx="2358867" cy="14084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/>
          <p:nvPr/>
        </p:nvCxnSpPr>
        <p:spPr>
          <a:xfrm>
            <a:off x="609574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864CDDAA-23B4-C842-845C-7640D95F2B6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37399" y="1684461"/>
            <a:ext cx="2373939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DEB8CCE3-3756-5947-84B2-DFCA00A013F6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6242957" y="3545060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09C56F7D-4836-1E4F-BD4C-CB150E12E098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6242958" y="4372570"/>
            <a:ext cx="2358867" cy="14084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875030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06A5C640-1D0E-4428-AC28-148AE98A7B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81435" y="1680693"/>
            <a:ext cx="2349365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875080" y="3548916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875081" y="4362520"/>
            <a:ext cx="2358867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720753-9BFD-2840-9C93-FF72942ED6E3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2" name="Picture 31" descr="The University of Iowa">
            <a:extLst>
              <a:ext uri="{FF2B5EF4-FFF2-40B4-BE49-F238E27FC236}">
                <a16:creationId xmlns:a16="http://schemas.microsoft.com/office/drawing/2014/main" id="{710BB67D-293B-374F-89FC-5F2EBF9F2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9EE9B966-22C9-0D4A-8DF7-FFA7CF9C9D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438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>
            <a:extLst>
              <a:ext uri="{FF2B5EF4-FFF2-40B4-BE49-F238E27FC236}">
                <a16:creationId xmlns:a16="http://schemas.microsoft.com/office/drawing/2014/main" id="{8F3E476F-E407-4406-BB4F-38E54533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14F11A61-EE32-4596-8BBC-0626131F1E6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52499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1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>
            <a:cxnSpLocks/>
          </p:cNvCxnSpPr>
          <p:nvPr/>
        </p:nvCxnSpPr>
        <p:spPr>
          <a:xfrm>
            <a:off x="292478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3">
            <a:extLst>
              <a:ext uri="{FF2B5EF4-FFF2-40B4-BE49-F238E27FC236}">
                <a16:creationId xmlns:a16="http://schemas.microsoft.com/office/drawing/2014/main" id="{10B80E7E-3ECA-A84C-BBC2-DF9FD6DED4F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053442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AB9C78E2-4679-F844-BB37-D2E07B542CA3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3053444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0F3EA205-7109-BC44-BA2C-7704780449E8}"/>
              </a:ext>
            </a:extLst>
          </p:cNvPr>
          <p:cNvSpPr>
            <a:spLocks noGrp="1"/>
          </p:cNvSpPr>
          <p:nvPr>
            <p:ph idx="26" hasCustomPrompt="1"/>
          </p:nvPr>
        </p:nvSpPr>
        <p:spPr>
          <a:xfrm>
            <a:off x="3053445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5036631" y="1686759"/>
            <a:ext cx="0" cy="425684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icture Placeholder 3">
            <a:extLst>
              <a:ext uri="{FF2B5EF4-FFF2-40B4-BE49-F238E27FC236}">
                <a16:creationId xmlns:a16="http://schemas.microsoft.com/office/drawing/2014/main" id="{4EF24A51-2D82-AA40-8405-8CFEC6F5CB5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187042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90D707E7-5635-444F-BB41-10E2268CC099}"/>
              </a:ext>
            </a:extLst>
          </p:cNvPr>
          <p:cNvSpPr>
            <a:spLocks noGrp="1"/>
          </p:cNvSpPr>
          <p:nvPr>
            <p:ph idx="30" hasCustomPrompt="1"/>
          </p:nvPr>
        </p:nvSpPr>
        <p:spPr>
          <a:xfrm>
            <a:off x="5187044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4340EF3F-9B6C-B54B-94AD-7275543213B0}"/>
              </a:ext>
            </a:extLst>
          </p:cNvPr>
          <p:cNvSpPr>
            <a:spLocks noGrp="1"/>
          </p:cNvSpPr>
          <p:nvPr>
            <p:ph idx="29" hasCustomPrompt="1"/>
          </p:nvPr>
        </p:nvSpPr>
        <p:spPr>
          <a:xfrm>
            <a:off x="5187045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>
            <a:cxnSpLocks/>
          </p:cNvCxnSpPr>
          <p:nvPr/>
        </p:nvCxnSpPr>
        <p:spPr>
          <a:xfrm>
            <a:off x="714848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Picture Placeholder 3">
            <a:extLst>
              <a:ext uri="{FF2B5EF4-FFF2-40B4-BE49-F238E27FC236}">
                <a16:creationId xmlns:a16="http://schemas.microsoft.com/office/drawing/2014/main" id="{4D703A3B-87F3-AE45-90D2-795F9DA8857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66213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5C95157B-C7FC-864F-A9C2-08E02E26EE07}"/>
              </a:ext>
            </a:extLst>
          </p:cNvPr>
          <p:cNvSpPr>
            <a:spLocks noGrp="1"/>
          </p:cNvSpPr>
          <p:nvPr>
            <p:ph idx="33" hasCustomPrompt="1"/>
          </p:nvPr>
        </p:nvSpPr>
        <p:spPr>
          <a:xfrm>
            <a:off x="7266215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71E05108-E0DC-6947-A186-EA5436079AAF}"/>
              </a:ext>
            </a:extLst>
          </p:cNvPr>
          <p:cNvSpPr>
            <a:spLocks noGrp="1"/>
          </p:cNvSpPr>
          <p:nvPr>
            <p:ph idx="32" hasCustomPrompt="1"/>
          </p:nvPr>
        </p:nvSpPr>
        <p:spPr>
          <a:xfrm>
            <a:off x="7266216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F5ADDF-F780-4384-87F4-30070C81BB29}"/>
              </a:ext>
            </a:extLst>
          </p:cNvPr>
          <p:cNvCxnSpPr>
            <a:cxnSpLocks/>
          </p:cNvCxnSpPr>
          <p:nvPr/>
        </p:nvCxnSpPr>
        <p:spPr>
          <a:xfrm>
            <a:off x="926033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icture Placeholder 3">
            <a:extLst>
              <a:ext uri="{FF2B5EF4-FFF2-40B4-BE49-F238E27FC236}">
                <a16:creationId xmlns:a16="http://schemas.microsoft.com/office/drawing/2014/main" id="{E90B3032-DDF8-0446-8BB7-81565519E03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9410699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724287DA-FEAD-6E4A-83EC-B59516E2386C}"/>
              </a:ext>
            </a:extLst>
          </p:cNvPr>
          <p:cNvSpPr>
            <a:spLocks noGrp="1"/>
          </p:cNvSpPr>
          <p:nvPr>
            <p:ph idx="36" hasCustomPrompt="1"/>
          </p:nvPr>
        </p:nvSpPr>
        <p:spPr>
          <a:xfrm>
            <a:off x="9410701" y="3545060"/>
            <a:ext cx="1826629" cy="67511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4FC143B3-231A-2B46-ABBF-7F6B6BBF4596}"/>
              </a:ext>
            </a:extLst>
          </p:cNvPr>
          <p:cNvSpPr>
            <a:spLocks noGrp="1"/>
          </p:cNvSpPr>
          <p:nvPr>
            <p:ph idx="35" hasCustomPrompt="1"/>
          </p:nvPr>
        </p:nvSpPr>
        <p:spPr>
          <a:xfrm>
            <a:off x="9410702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A4E17D8-CAFF-0E47-97EF-4D4BC59FFC70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43" name="Picture 42" descr="The University of Iowa">
            <a:extLst>
              <a:ext uri="{FF2B5EF4-FFF2-40B4-BE49-F238E27FC236}">
                <a16:creationId xmlns:a16="http://schemas.microsoft.com/office/drawing/2014/main" id="{924E35CA-EA2E-084A-B4D2-736FEA8C0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D752B61A-80FF-1049-8A33-5614EE9DC8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47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-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0">
            <a:extLst>
              <a:ext uri="{FF2B5EF4-FFF2-40B4-BE49-F238E27FC236}">
                <a16:creationId xmlns:a16="http://schemas.microsoft.com/office/drawing/2014/main" id="{2BA8F287-92C7-4FFD-A7E9-45864F8E9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9325" y="498296"/>
            <a:ext cx="5260975" cy="89611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Title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F31F03A-71CF-475D-8A3C-99FC106D73E8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7404DB8-B6AC-4389-8E6E-A115840D1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499" y="1686757"/>
            <a:ext cx="5257801" cy="4256843"/>
          </a:xfrm>
        </p:spPr>
        <p:txBody>
          <a:bodyPr lIns="0" tIns="0" rIns="0" bIns="0"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1430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―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42EEDE3-0B18-E049-BE23-974E50C729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71534" y="0"/>
            <a:ext cx="5029200" cy="638951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20F7CB-393D-BF45-B52D-542FDDEFCAFF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2" name="Picture 11" descr="The University of Iowa">
            <a:extLst>
              <a:ext uri="{FF2B5EF4-FFF2-40B4-BE49-F238E27FC236}">
                <a16:creationId xmlns:a16="http://schemas.microsoft.com/office/drawing/2014/main" id="{9CE5618D-3613-E04D-A815-ED9A2C5AA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35C85E8-314E-3E45-BB26-1A95C606F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649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4">
          <p15:clr>
            <a:srgbClr val="FBAE40"/>
          </p15:clr>
        </p15:guide>
        <p15:guide id="2" pos="3912">
          <p15:clr>
            <a:srgbClr val="FBAE40"/>
          </p15:clr>
        </p15:guide>
        <p15:guide id="3" pos="600">
          <p15:clr>
            <a:srgbClr val="FBAE40"/>
          </p15:clr>
        </p15:guide>
        <p15:guide id="4" orient="horz" pos="1056">
          <p15:clr>
            <a:srgbClr val="FBAE40"/>
          </p15:clr>
        </p15:guide>
        <p15:guide id="6" orient="horz" pos="697">
          <p15:clr>
            <a:srgbClr val="FBAE40"/>
          </p15:clr>
        </p15:guide>
        <p15:guide id="7" orient="horz" pos="240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-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7524483D-CFE3-E34D-BB74-CEDD54176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365125"/>
            <a:ext cx="5254505" cy="1331865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28F420-DDD1-5E4A-9513-EAE252D759FE}"/>
              </a:ext>
            </a:extLst>
          </p:cNvPr>
          <p:cNvCxnSpPr>
            <a:cxnSpLocks/>
          </p:cNvCxnSpPr>
          <p:nvPr/>
        </p:nvCxnSpPr>
        <p:spPr>
          <a:xfrm>
            <a:off x="952500" y="17340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5D1D7B4-E242-C142-8F5F-F3301CC02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499" y="1962386"/>
            <a:ext cx="5266450" cy="3981214"/>
          </a:xfrm>
        </p:spPr>
        <p:txBody>
          <a:bodyPr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buClr>
                <a:schemeClr val="tx2"/>
              </a:buCl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4FCC643-718F-7645-8F8D-0BFC94D050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59502" y="0"/>
            <a:ext cx="2483404" cy="31914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41C31617-CC11-4C42-B6D0-164DF6AFBF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13630" y="0"/>
            <a:ext cx="2483404" cy="31914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E5CE386-BEFE-FE49-A675-D93BEDF680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59502" y="3260862"/>
            <a:ext cx="5032499" cy="312864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 Click icon to add picture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24DFA0-3257-B044-87EF-16154359E2FC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9" name="Picture 18" descr="The University of Iowa">
            <a:extLst>
              <a:ext uri="{FF2B5EF4-FFF2-40B4-BE49-F238E27FC236}">
                <a16:creationId xmlns:a16="http://schemas.microsoft.com/office/drawing/2014/main" id="{87382191-DF4D-7341-915C-9C1044535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21405B1-B61E-0943-909C-EFA16B5EE4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693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4">
          <p15:clr>
            <a:srgbClr val="FBAE40"/>
          </p15:clr>
        </p15:guide>
        <p15:guide id="2" pos="3926">
          <p15:clr>
            <a:srgbClr val="FBAE40"/>
          </p15:clr>
        </p15:guide>
        <p15:guide id="3" pos="600">
          <p15:clr>
            <a:srgbClr val="FBAE40"/>
          </p15:clr>
        </p15:guide>
        <p15:guide id="4" orient="horz" pos="240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AAEF4-B950-814D-A811-CD17BDDF0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494273"/>
            <a:ext cx="10290175" cy="869089"/>
          </a:xfrm>
        </p:spPr>
        <p:txBody>
          <a:bodyPr lIns="0" tIns="0" rIns="0" bIns="0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5BDD8-8221-F040-8AE0-3F33C4E24CA0}"/>
              </a:ext>
            </a:extLst>
          </p:cNvPr>
          <p:cNvCxnSpPr>
            <a:cxnSpLocks/>
          </p:cNvCxnSpPr>
          <p:nvPr/>
        </p:nvCxnSpPr>
        <p:spPr>
          <a:xfrm>
            <a:off x="949325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DF1F65E7-1CB7-3D42-91A9-88DA4E58EB0E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49325" y="1570038"/>
            <a:ext cx="10290175" cy="4114800"/>
          </a:xfrm>
        </p:spPr>
        <p:txBody>
          <a:bodyPr lIns="0" tIns="0" rIns="0" bIns="0"/>
          <a:lstStyle/>
          <a:p>
            <a:r>
              <a:rPr lang="en-US"/>
              <a:t>Click icon to add chart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56D074-0631-F846-A2A3-4A39FEAEFDD7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4" name="Picture 13" descr="The University of Iowa">
            <a:extLst>
              <a:ext uri="{FF2B5EF4-FFF2-40B4-BE49-F238E27FC236}">
                <a16:creationId xmlns:a16="http://schemas.microsoft.com/office/drawing/2014/main" id="{F53BBB5F-6629-C742-91EE-40B5B8BC1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3AC09A7-82B4-6B47-A4FB-CA6800EAFB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679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C533B8E-DBF3-664D-901D-8735DE7752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081" y="3367173"/>
            <a:ext cx="7163317" cy="1160369"/>
          </a:xfrm>
        </p:spPr>
        <p:txBody>
          <a:bodyPr lIns="0" tIns="0" rIns="0" bIns="0" anchor="t" anchorCtr="0">
            <a:noAutofit/>
          </a:bodyPr>
          <a:lstStyle>
            <a:lvl1pPr algn="l">
              <a:defRPr sz="6000" b="1">
                <a:solidFill>
                  <a:schemeClr val="tx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7216A4-2452-1B4B-AE0D-122E7F5A5965}"/>
              </a:ext>
            </a:extLst>
          </p:cNvPr>
          <p:cNvCxnSpPr>
            <a:cxnSpLocks/>
          </p:cNvCxnSpPr>
          <p:nvPr/>
        </p:nvCxnSpPr>
        <p:spPr>
          <a:xfrm>
            <a:off x="974126" y="3029213"/>
            <a:ext cx="768531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73873935-43A0-4C23-AC45-B3EF69B188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8383" y="3029213"/>
            <a:ext cx="2687038" cy="1498329"/>
          </a:xfrm>
        </p:spPr>
        <p:txBody>
          <a:bodyPr vert="horz" anchor="ctr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Presenter Name</a:t>
            </a:r>
          </a:p>
          <a:p>
            <a:pPr lvl="0"/>
            <a:r>
              <a:rPr lang="en-US"/>
              <a:t>Contact Person Title </a:t>
            </a:r>
          </a:p>
          <a:p>
            <a:pPr lvl="0"/>
            <a:r>
              <a:rPr lang="en-US"/>
              <a:t>Contact Person Unit</a:t>
            </a:r>
          </a:p>
          <a:p>
            <a:pPr lvl="0"/>
            <a:endParaRPr lang="en-US"/>
          </a:p>
          <a:p>
            <a:pPr lvl="0"/>
            <a:r>
              <a:rPr lang="en-US"/>
              <a:t>Phone: </a:t>
            </a:r>
          </a:p>
          <a:p>
            <a:pPr lvl="0"/>
            <a:r>
              <a:rPr lang="en-US"/>
              <a:t>Fax: </a:t>
            </a:r>
          </a:p>
          <a:p>
            <a:pPr lvl="0"/>
            <a:r>
              <a:rPr lang="en-US"/>
              <a:t>Email: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ACD65-4DC5-40D8-89A9-EBA0997790E8}"/>
              </a:ext>
            </a:extLst>
          </p:cNvPr>
          <p:cNvSpPr/>
          <p:nvPr/>
        </p:nvSpPr>
        <p:spPr>
          <a:xfrm>
            <a:off x="949325" y="5019085"/>
            <a:ext cx="318908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38018-43AE-4329-BACA-C859C7CFF4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68233" y="5019085"/>
            <a:ext cx="2231701" cy="369332"/>
          </a:xfrm>
          <a:solidFill>
            <a:schemeClr val="tx1"/>
          </a:solidFill>
          <a:ln>
            <a:noFill/>
          </a:ln>
        </p:spPr>
        <p:txBody>
          <a:bodyPr wrap="none" lIns="91440" tIns="45720" rIns="91440" bIns="45720"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en-US"/>
              <a:t>Insert Web Address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B262A30-5EEC-5549-B428-7E5B11A5D7A7}"/>
              </a:ext>
            </a:extLst>
          </p:cNvPr>
          <p:cNvGrpSpPr/>
          <p:nvPr/>
        </p:nvGrpSpPr>
        <p:grpSpPr>
          <a:xfrm>
            <a:off x="1071271" y="5122118"/>
            <a:ext cx="142379" cy="150373"/>
            <a:chOff x="3057746" y="812006"/>
            <a:chExt cx="173610" cy="183357"/>
          </a:xfrm>
          <a:noFill/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699B573-1E8F-3547-9D64-50A2EC630F1F}"/>
                </a:ext>
              </a:extLst>
            </p:cNvPr>
            <p:cNvCxnSpPr/>
            <p:nvPr userDrawn="1"/>
          </p:nvCxnSpPr>
          <p:spPr>
            <a:xfrm>
              <a:off x="3057746" y="904875"/>
              <a:ext cx="17361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: Shape 12">
              <a:extLst>
                <a:ext uri="{FF2B5EF4-FFF2-40B4-BE49-F238E27FC236}">
                  <a16:creationId xmlns:a16="http://schemas.microsoft.com/office/drawing/2014/main" id="{68F32139-4BAE-F54C-8358-EF5839C5813E}"/>
                </a:ext>
              </a:extLst>
            </p:cNvPr>
            <p:cNvSpPr/>
            <p:nvPr userDrawn="1"/>
          </p:nvSpPr>
          <p:spPr>
            <a:xfrm>
              <a:off x="3143250" y="812006"/>
              <a:ext cx="85725" cy="183357"/>
            </a:xfrm>
            <a:custGeom>
              <a:avLst/>
              <a:gdLst>
                <a:gd name="connsiteX0" fmla="*/ 4763 w 85725"/>
                <a:gd name="connsiteY0" fmla="*/ 0 h 183357"/>
                <a:gd name="connsiteX1" fmla="*/ 85725 w 85725"/>
                <a:gd name="connsiteY1" fmla="*/ 92869 h 183357"/>
                <a:gd name="connsiteX2" fmla="*/ 0 w 85725"/>
                <a:gd name="connsiteY2" fmla="*/ 183357 h 18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83357">
                  <a:moveTo>
                    <a:pt x="4763" y="0"/>
                  </a:moveTo>
                  <a:lnTo>
                    <a:pt x="85725" y="92869"/>
                  </a:lnTo>
                  <a:lnTo>
                    <a:pt x="0" y="183357"/>
                  </a:lnTo>
                </a:path>
              </a:pathLst>
            </a:custGeom>
            <a:grp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B1807D8-E6B4-C743-A4EC-22D5E04798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628383" y="0"/>
            <a:ext cx="2687038" cy="1279542"/>
          </a:xfrm>
          <a:prstGeom prst="rect">
            <a:avLst/>
          </a:prstGeom>
        </p:spPr>
      </p:pic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4D36833F-B2C7-1C49-9947-A60C1ACB02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6096" y="2463764"/>
            <a:ext cx="7157006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8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12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Image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0097" y="2184901"/>
            <a:ext cx="6155725" cy="2431224"/>
          </a:xfrm>
        </p:spPr>
        <p:txBody>
          <a:bodyPr anchor="ctr" anchorCtr="0">
            <a:normAutofit/>
          </a:bodyPr>
          <a:lstStyle>
            <a:lvl1pPr algn="l">
              <a:defRPr sz="5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Example of the Presentation </a:t>
            </a:r>
            <a:br>
              <a:rPr lang="en-US"/>
            </a:br>
            <a:r>
              <a:rPr lang="en-US"/>
              <a:t>Title Slide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14C79AA-0B96-2A43-86A1-A71A1D4C8E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0098" y="4676833"/>
            <a:ext cx="6155726" cy="494797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A7101AB8-54F7-4A4E-9611-F4F2ECFBD1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0096" y="5139429"/>
            <a:ext cx="6155726" cy="49530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BDD4F96-5BFE-3049-B4E0-9CDD4F5C36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29599" y="152400"/>
            <a:ext cx="3385601" cy="919069"/>
          </a:xfrm>
          <a:prstGeom prst="rect">
            <a:avLst/>
          </a:prstGeom>
          <a:noFill/>
        </p:spPr>
        <p:txBody>
          <a:bodyPr vert="horz" lIns="0" tIns="0" rIns="0" bIns="0" rtlCol="0" anchor="b" anchorCtr="0"/>
          <a:lstStyle>
            <a:lvl1pPr algn="l">
              <a:defRPr sz="20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CB936-90E7-D144-B9DC-7CF3F98E2F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7738" y="1599"/>
            <a:ext cx="2687038" cy="1276343"/>
          </a:xfrm>
          <a:prstGeom prst="rect">
            <a:avLst/>
          </a:prstGeom>
        </p:spPr>
      </p:pic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2C35F063-23A9-F244-9022-8BBB7E277A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24118" y="0"/>
            <a:ext cx="4567882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85401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-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A47420D0-6FF1-9C4A-B953-EA4EEABBA3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081" y="3367173"/>
            <a:ext cx="7163317" cy="1160369"/>
          </a:xfrm>
        </p:spPr>
        <p:txBody>
          <a:bodyPr lIns="0" tIns="0" rIns="0" bIns="0" anchor="t" anchorCtr="0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7216A4-2452-1B4B-AE0D-122E7F5A5965}"/>
              </a:ext>
            </a:extLst>
          </p:cNvPr>
          <p:cNvCxnSpPr>
            <a:cxnSpLocks/>
          </p:cNvCxnSpPr>
          <p:nvPr/>
        </p:nvCxnSpPr>
        <p:spPr>
          <a:xfrm>
            <a:off x="974126" y="3029213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73873935-43A0-4C23-AC45-B3EF69B188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5016" y="3029213"/>
            <a:ext cx="2693773" cy="1498329"/>
          </a:xfrm>
        </p:spPr>
        <p:txBody>
          <a:bodyPr vert="horz" anchor="ctr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Presenter Name</a:t>
            </a:r>
          </a:p>
          <a:p>
            <a:pPr lvl="0"/>
            <a:r>
              <a:rPr lang="en-US"/>
              <a:t>Contact Person Title </a:t>
            </a:r>
          </a:p>
          <a:p>
            <a:pPr lvl="0"/>
            <a:r>
              <a:rPr lang="en-US"/>
              <a:t>Contact Person Unit</a:t>
            </a:r>
          </a:p>
          <a:p>
            <a:pPr lvl="0"/>
            <a:endParaRPr lang="en-US"/>
          </a:p>
          <a:p>
            <a:pPr lvl="0"/>
            <a:r>
              <a:rPr lang="en-US"/>
              <a:t>Phone: </a:t>
            </a:r>
          </a:p>
          <a:p>
            <a:pPr lvl="0"/>
            <a:r>
              <a:rPr lang="en-US"/>
              <a:t>Fax: </a:t>
            </a:r>
          </a:p>
          <a:p>
            <a:pPr lvl="0"/>
            <a:r>
              <a:rPr lang="en-US"/>
              <a:t>Email: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ACD65-4DC5-40D8-89A9-EBA0997790E8}"/>
              </a:ext>
            </a:extLst>
          </p:cNvPr>
          <p:cNvSpPr/>
          <p:nvPr/>
        </p:nvSpPr>
        <p:spPr>
          <a:xfrm>
            <a:off x="949325" y="5019085"/>
            <a:ext cx="318908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38018-43AE-4329-BACA-C859C7CFF4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68233" y="5019085"/>
            <a:ext cx="2231701" cy="369332"/>
          </a:xfrm>
          <a:solidFill>
            <a:schemeClr val="accent1"/>
          </a:solidFill>
          <a:ln>
            <a:noFill/>
          </a:ln>
        </p:spPr>
        <p:txBody>
          <a:bodyPr wrap="none" lIns="91440" tIns="45720" rIns="91440" bIns="45720">
            <a:sp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en-US"/>
              <a:t>Insert Web Address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25728D-FF50-4FF2-AC2E-B13A3D44D5B9}"/>
              </a:ext>
            </a:extLst>
          </p:cNvPr>
          <p:cNvGrpSpPr/>
          <p:nvPr/>
        </p:nvGrpSpPr>
        <p:grpSpPr>
          <a:xfrm>
            <a:off x="1071271" y="5122118"/>
            <a:ext cx="142379" cy="150373"/>
            <a:chOff x="3057746" y="812006"/>
            <a:chExt cx="173610" cy="183357"/>
          </a:xfrm>
          <a:noFill/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8A6E0DE-15E0-485B-8083-6D1BB965B9B6}"/>
                </a:ext>
              </a:extLst>
            </p:cNvPr>
            <p:cNvCxnSpPr/>
            <p:nvPr userDrawn="1"/>
          </p:nvCxnSpPr>
          <p:spPr>
            <a:xfrm>
              <a:off x="3057746" y="904875"/>
              <a:ext cx="173610" cy="0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84EFEE4-DF1C-4FDF-ABC6-804BF8FA2941}"/>
                </a:ext>
              </a:extLst>
            </p:cNvPr>
            <p:cNvSpPr/>
            <p:nvPr userDrawn="1"/>
          </p:nvSpPr>
          <p:spPr>
            <a:xfrm>
              <a:off x="3143250" y="812006"/>
              <a:ext cx="85725" cy="183357"/>
            </a:xfrm>
            <a:custGeom>
              <a:avLst/>
              <a:gdLst>
                <a:gd name="connsiteX0" fmla="*/ 4763 w 85725"/>
                <a:gd name="connsiteY0" fmla="*/ 0 h 183357"/>
                <a:gd name="connsiteX1" fmla="*/ 85725 w 85725"/>
                <a:gd name="connsiteY1" fmla="*/ 92869 h 183357"/>
                <a:gd name="connsiteX2" fmla="*/ 0 w 85725"/>
                <a:gd name="connsiteY2" fmla="*/ 183357 h 18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83357">
                  <a:moveTo>
                    <a:pt x="4763" y="0"/>
                  </a:moveTo>
                  <a:lnTo>
                    <a:pt x="85725" y="92869"/>
                  </a:lnTo>
                  <a:lnTo>
                    <a:pt x="0" y="183357"/>
                  </a:lnTo>
                </a:path>
              </a:pathLst>
            </a:cu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 descr="The University of Iowa">
            <a:extLst>
              <a:ext uri="{FF2B5EF4-FFF2-40B4-BE49-F238E27FC236}">
                <a16:creationId xmlns:a16="http://schemas.microsoft.com/office/drawing/2014/main" id="{6179B039-C5FC-F04C-AB21-BEF980B03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016" y="0"/>
            <a:ext cx="2693773" cy="1279542"/>
          </a:xfrm>
          <a:prstGeom prst="rect">
            <a:avLst/>
          </a:prstGeom>
        </p:spPr>
      </p:pic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0E4C36A-C453-EE4B-A1E5-D1232C3612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6096" y="2463764"/>
            <a:ext cx="7157006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8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030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8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OWA Logo with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B993FB4-4336-2048-A6A4-FA306EBBE7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85842"/>
            <a:ext cx="10515600" cy="89611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Closing Slide Header</a:t>
            </a:r>
          </a:p>
        </p:txBody>
      </p:sp>
      <p:pic>
        <p:nvPicPr>
          <p:cNvPr id="4" name="Picture 3" descr="The University of Iowa">
            <a:extLst>
              <a:ext uri="{FF2B5EF4-FFF2-40B4-BE49-F238E27FC236}">
                <a16:creationId xmlns:a16="http://schemas.microsoft.com/office/drawing/2014/main" id="{D94B893B-3A5E-A84C-9A26-CCC1CC0A2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675842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5802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OWA Logo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University of Iowa">
            <a:extLst>
              <a:ext uri="{FF2B5EF4-FFF2-40B4-BE49-F238E27FC236}">
                <a16:creationId xmlns:a16="http://schemas.microsoft.com/office/drawing/2014/main" id="{D94B893B-3A5E-A84C-9A26-CCC1CC0A2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524000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119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F27CD-8CB1-20A8-5588-AAA5171C5D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EB40C-B560-0D68-E63C-260806217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33C61-C70C-E473-9103-558187734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30E05-4AA7-7F43-B512-76BF214D71A6}" type="datetimeFigureOut">
              <a:rPr lang="en-US" smtClean="0"/>
              <a:t>4/19/24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96344-72EE-A503-1D95-53DED4D40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CD737-86A8-52A4-96B6-5D740A895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631F2-457F-A542-80CF-19F90950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437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Image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0097" y="2184901"/>
            <a:ext cx="6155725" cy="2561760"/>
          </a:xfrm>
        </p:spPr>
        <p:txBody>
          <a:bodyPr anchor="ctr" anchorCtr="0">
            <a:normAutofit/>
          </a:bodyPr>
          <a:lstStyle>
            <a:lvl1pPr algn="l">
              <a:defRPr sz="55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Example of the Presentation </a:t>
            </a:r>
            <a:br>
              <a:rPr lang="en-US"/>
            </a:br>
            <a:r>
              <a:rPr lang="en-US"/>
              <a:t>Title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3A797-13D4-A243-B1AE-4498B36D47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0098" y="4676833"/>
            <a:ext cx="6155726" cy="494797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884DA5E7-4B71-0543-8E46-EC2A81EAE3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0096" y="5139429"/>
            <a:ext cx="6155726" cy="49530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EBCADCB-4DBB-9C43-A696-780C05775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29599" y="152400"/>
            <a:ext cx="3385601" cy="919069"/>
          </a:xfrm>
          <a:prstGeom prst="rect">
            <a:avLst/>
          </a:prstGeom>
          <a:noFill/>
        </p:spPr>
        <p:txBody>
          <a:bodyPr vert="horz" lIns="0" tIns="0" rIns="0" bIns="0" rtlCol="0" anchor="b" anchorCtr="0"/>
          <a:lstStyle>
            <a:lvl1pPr algn="l">
              <a:defRPr sz="20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2C35F063-23A9-F244-9022-8BBB7E277A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24118" y="0"/>
            <a:ext cx="4567882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3F5E00-2329-6246-A2BB-7BCD46F839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7738" y="0"/>
            <a:ext cx="2687038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8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lide 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52500" y="2805221"/>
            <a:ext cx="10286999" cy="759906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tx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Header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578471"/>
            <a:ext cx="768531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52500" y="3791876"/>
            <a:ext cx="10286999" cy="407460"/>
          </a:xfrm>
        </p:spPr>
        <p:txBody>
          <a:bodyPr lIns="0" tIns="0" rIns="0" bIns="0"/>
          <a:lstStyle>
            <a:lvl1pPr marL="0" indent="0" algn="l">
              <a:buNone/>
              <a:defRPr sz="24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2121650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00">
          <p15:clr>
            <a:srgbClr val="FBAE40"/>
          </p15:clr>
        </p15:guide>
        <p15:guide id="4" pos="70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lide 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52500" y="2805221"/>
            <a:ext cx="10286999" cy="759907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noProof="0"/>
              <a:t>Section Header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578471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8FB54BE8-0526-614C-A06E-8C6258999B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52500" y="3791876"/>
            <a:ext cx="10286999" cy="407460"/>
          </a:xfrm>
        </p:spPr>
        <p:txBody>
          <a:bodyPr lIns="0" tIns="0" rIns="0" bIns="0"/>
          <a:lstStyle>
            <a:lvl1pPr marL="0" indent="0" algn="l">
              <a:buNone/>
              <a:defRPr sz="2400" b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1973025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00">
          <p15:clr>
            <a:srgbClr val="FBAE40"/>
          </p15:clr>
        </p15:guide>
        <p15:guide id="4" pos="70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lide –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C17923A-4119-CF48-9F2D-05B0A69EBA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224488-0ADE-1843-91C1-1CA371373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7661" y="2215171"/>
            <a:ext cx="4368798" cy="646331"/>
          </a:xfrm>
          <a:solidFill>
            <a:schemeClr val="accent1"/>
          </a:solidFill>
        </p:spPr>
        <p:txBody>
          <a:bodyPr wrap="square" lIns="91440" tIns="91440" bIns="0">
            <a:spAutoFit/>
          </a:bodyPr>
          <a:lstStyle/>
          <a:p>
            <a:r>
              <a:rPr lang="en-US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938350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C070F21D-F194-034E-812B-69D1C6CDD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BA13FBC-A4AA-9B4F-8E9B-12CD6600150E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22C1D3A-9762-7F4D-AB5C-A3F0114B67B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6" name="Picture 15" descr="The University of Iowa">
            <a:extLst>
              <a:ext uri="{FF2B5EF4-FFF2-40B4-BE49-F238E27FC236}">
                <a16:creationId xmlns:a16="http://schemas.microsoft.com/office/drawing/2014/main" id="{7148CCDA-64E4-6A4E-A6A7-D2AB5515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AE079D-23CF-2543-B543-90A5EB0D2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67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600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6">
          <p15:clr>
            <a:srgbClr val="FBAE40"/>
          </p15:clr>
        </p15:guide>
        <p15:guide id="7" orient="horz" pos="2400">
          <p15:clr>
            <a:srgbClr val="FBAE40"/>
          </p15:clr>
        </p15:guide>
        <p15:guide id="8" orient="horz" pos="374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BE68DE55-0579-EC46-BD52-181870AFB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8200BB2-D6D1-6642-8F66-9B4F37EC8187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35C2BC9-7AF3-6D49-8036-36D81872E84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952498" y="1686757"/>
            <a:ext cx="10251527" cy="4256843"/>
          </a:xfrm>
        </p:spPr>
        <p:txBody>
          <a:bodyPr lIns="0" tIns="0" rIns="0" bIns="0"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1430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―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937044-371D-C149-9F72-3D8FBA4605CF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4" name="Picture 13" descr="The University of Iowa">
            <a:extLst>
              <a:ext uri="{FF2B5EF4-FFF2-40B4-BE49-F238E27FC236}">
                <a16:creationId xmlns:a16="http://schemas.microsoft.com/office/drawing/2014/main" id="{DC5F3A3D-928C-F445-ACB3-2C38F21F6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2F140A7-DF6E-3245-BC22-1F0E9CFEE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23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600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6">
          <p15:clr>
            <a:srgbClr val="FBAE40"/>
          </p15:clr>
        </p15:guide>
        <p15:guide id="7" orient="horz" pos="3744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D47C82-65E8-6F4A-93F5-B60D5D90F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611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0A12C-E82E-3F40-8F2F-F914F24F0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0874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Roboto" panose="02000000000000000000" pitchFamily="2" charset="0"/>
        <a:buChar char="–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FE14D-2584-45A9-93E1-83F0A31AC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4706"/>
            <a:ext cx="10515600" cy="3123384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latin typeface="Roboto"/>
                <a:ea typeface="Roboto"/>
                <a:cs typeface="Arial"/>
              </a:rPr>
              <a:t>GHANA CALIBRATION</a:t>
            </a:r>
            <a:endParaRPr lang="en-US" sz="6000" b="0" dirty="0">
              <a:latin typeface="Roboto"/>
              <a:ea typeface="Roboto"/>
            </a:endParaRPr>
          </a:p>
          <a:p>
            <a:pPr algn="ctr"/>
            <a:r>
              <a:rPr lang="en-US" sz="2400" b="0" dirty="0">
                <a:latin typeface="Roboto"/>
                <a:ea typeface="Roboto"/>
                <a:cs typeface="Arial"/>
              </a:rPr>
              <a:t>1km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142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mountain range&#10;&#10;Description automatically generated">
            <a:extLst>
              <a:ext uri="{FF2B5EF4-FFF2-40B4-BE49-F238E27FC236}">
                <a16:creationId xmlns:a16="http://schemas.microsoft.com/office/drawing/2014/main" id="{673DB682-2643-5C57-10E5-1F01B39B8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860" y="423333"/>
            <a:ext cx="4693140" cy="6011333"/>
          </a:xfrm>
          <a:prstGeom prst="rect">
            <a:avLst/>
          </a:prstGeom>
        </p:spPr>
      </p:pic>
      <p:pic>
        <p:nvPicPr>
          <p:cNvPr id="5" name="Content Placeholder 4" descr="A graph showing a gauge&#10;&#10;Description automatically generated">
            <a:extLst>
              <a:ext uri="{FF2B5EF4-FFF2-40B4-BE49-F238E27FC236}">
                <a16:creationId xmlns:a16="http://schemas.microsoft.com/office/drawing/2014/main" id="{27DE683E-6799-3635-6D24-ACE7094457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0943" y="1576918"/>
            <a:ext cx="7622389" cy="2961216"/>
          </a:xfrm>
        </p:spPr>
      </p:pic>
    </p:spTree>
    <p:extLst>
      <p:ext uri="{BB962C8B-B14F-4D97-AF65-F5344CB8AC3E}">
        <p14:creationId xmlns:p14="http://schemas.microsoft.com/office/powerpoint/2010/main" val="3011683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large land with many rivers&#10;&#10;Description automatically generated with medium confidence">
            <a:extLst>
              <a:ext uri="{FF2B5EF4-FFF2-40B4-BE49-F238E27FC236}">
                <a16:creationId xmlns:a16="http://schemas.microsoft.com/office/drawing/2014/main" id="{D7C31490-3AE6-37DC-8330-8DA049FB8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0758" y="406400"/>
            <a:ext cx="4791242" cy="6045200"/>
          </a:xfrm>
          <a:prstGeom prst="rect">
            <a:avLst/>
          </a:prstGeom>
        </p:spPr>
      </p:pic>
      <p:pic>
        <p:nvPicPr>
          <p:cNvPr id="5" name="Content Placeholder 4" descr="A graph showing a graph of gauge&#10;&#10;Description automatically generated with medium confidence">
            <a:extLst>
              <a:ext uri="{FF2B5EF4-FFF2-40B4-BE49-F238E27FC236}">
                <a16:creationId xmlns:a16="http://schemas.microsoft.com/office/drawing/2014/main" id="{959CA7F4-84A1-5BC7-4AF5-F5F3CC6B09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93850"/>
            <a:ext cx="7857067" cy="3052386"/>
          </a:xfrm>
        </p:spPr>
      </p:pic>
    </p:spTree>
    <p:extLst>
      <p:ext uri="{BB962C8B-B14F-4D97-AF65-F5344CB8AC3E}">
        <p14:creationId xmlns:p14="http://schemas.microsoft.com/office/powerpoint/2010/main" val="1130891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area&#10;&#10;Description automatically generated">
            <a:extLst>
              <a:ext uri="{FF2B5EF4-FFF2-40B4-BE49-F238E27FC236}">
                <a16:creationId xmlns:a16="http://schemas.microsoft.com/office/drawing/2014/main" id="{87E3D7BA-08E1-3913-B294-CACF7A3B8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9736" y="255059"/>
            <a:ext cx="4722264" cy="5909733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DCA94542-1040-1E52-61FD-59E2ED1D23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9060" y="1746251"/>
            <a:ext cx="7535215" cy="2927350"/>
          </a:xfrm>
        </p:spPr>
      </p:pic>
    </p:spTree>
    <p:extLst>
      <p:ext uri="{BB962C8B-B14F-4D97-AF65-F5344CB8AC3E}">
        <p14:creationId xmlns:p14="http://schemas.microsoft.com/office/powerpoint/2010/main" val="4101312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green and orange area&#10;&#10;Description automatically generated">
            <a:extLst>
              <a:ext uri="{FF2B5EF4-FFF2-40B4-BE49-F238E27FC236}">
                <a16:creationId xmlns:a16="http://schemas.microsoft.com/office/drawing/2014/main" id="{67F1BAAA-E135-56E1-DA27-068286F30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626" y="281742"/>
            <a:ext cx="4569497" cy="5486859"/>
          </a:xfrm>
          <a:prstGeom prst="rect">
            <a:avLst/>
          </a:prstGeom>
        </p:spPr>
      </p:pic>
      <p:pic>
        <p:nvPicPr>
          <p:cNvPr id="5" name="Content Placeholder 4" descr="A graph showing a graph of gauge&#10;&#10;Description automatically generated with medium confidence">
            <a:extLst>
              <a:ext uri="{FF2B5EF4-FFF2-40B4-BE49-F238E27FC236}">
                <a16:creationId xmlns:a16="http://schemas.microsoft.com/office/drawing/2014/main" id="{33C941CC-6056-099A-DED2-71B4973F14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877" y="1610784"/>
            <a:ext cx="8014678" cy="3113616"/>
          </a:xfrm>
        </p:spPr>
      </p:pic>
    </p:spTree>
    <p:extLst>
      <p:ext uri="{BB962C8B-B14F-4D97-AF65-F5344CB8AC3E}">
        <p14:creationId xmlns:p14="http://schemas.microsoft.com/office/powerpoint/2010/main" val="2615273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land with many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0D676498-BBF4-223E-11C5-E5521D095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1013" y="229658"/>
            <a:ext cx="4790987" cy="5951009"/>
          </a:xfrm>
          <a:prstGeom prst="rect">
            <a:avLst/>
          </a:prstGeom>
        </p:spPr>
      </p:pic>
      <p:pic>
        <p:nvPicPr>
          <p:cNvPr id="5" name="Content Placeholder 4" descr="A graph showing a graph of gauge&#10;&#10;Description automatically generated with medium confidence">
            <a:extLst>
              <a:ext uri="{FF2B5EF4-FFF2-40B4-BE49-F238E27FC236}">
                <a16:creationId xmlns:a16="http://schemas.microsoft.com/office/drawing/2014/main" id="{59203281-3D8C-B58F-D8C0-F62A645B34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43050"/>
            <a:ext cx="7622392" cy="2961217"/>
          </a:xfrm>
        </p:spPr>
      </p:pic>
    </p:spTree>
    <p:extLst>
      <p:ext uri="{BB962C8B-B14F-4D97-AF65-F5344CB8AC3E}">
        <p14:creationId xmlns:p14="http://schemas.microsoft.com/office/powerpoint/2010/main" val="2168872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2FA4BD8A-524D-03F2-03B7-434B981BD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565" y="133348"/>
            <a:ext cx="4736435" cy="5688917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B0E88D46-89F5-9955-A440-12207F7B18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2400" y="1543051"/>
            <a:ext cx="7709565" cy="2995083"/>
          </a:xfrm>
        </p:spPr>
      </p:pic>
    </p:spTree>
    <p:extLst>
      <p:ext uri="{BB962C8B-B14F-4D97-AF65-F5344CB8AC3E}">
        <p14:creationId xmlns:p14="http://schemas.microsoft.com/office/powerpoint/2010/main" val="1229232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land with many rivers&#10;&#10;Description automatically generated with medium confidence">
            <a:extLst>
              <a:ext uri="{FF2B5EF4-FFF2-40B4-BE49-F238E27FC236}">
                <a16:creationId xmlns:a16="http://schemas.microsoft.com/office/drawing/2014/main" id="{34935F00-CE68-EEFD-9098-B5A9FC99F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491" y="270933"/>
            <a:ext cx="4680509" cy="5909733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ED3B2EE1-AE0A-956B-3CED-B8D0AC77B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5610" y="1559983"/>
            <a:ext cx="7622392" cy="2961217"/>
          </a:xfrm>
        </p:spPr>
      </p:pic>
    </p:spTree>
    <p:extLst>
      <p:ext uri="{BB962C8B-B14F-4D97-AF65-F5344CB8AC3E}">
        <p14:creationId xmlns:p14="http://schemas.microsoft.com/office/powerpoint/2010/main" val="3875825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F2CCE798-9458-605C-96FF-F62482553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136" y="389467"/>
            <a:ext cx="4583864" cy="5757333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54CB508B-E9B7-E4FD-A8C5-5D3CBB067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16592"/>
            <a:ext cx="7952023" cy="3089275"/>
          </a:xfrm>
        </p:spPr>
      </p:pic>
    </p:spTree>
    <p:extLst>
      <p:ext uri="{BB962C8B-B14F-4D97-AF65-F5344CB8AC3E}">
        <p14:creationId xmlns:p14="http://schemas.microsoft.com/office/powerpoint/2010/main" val="1585158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E1A88C4E-5EDB-4E22-8B5D-DF5582B90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197" y="220133"/>
            <a:ext cx="4598803" cy="6045200"/>
          </a:xfrm>
          <a:prstGeom prst="rect">
            <a:avLst/>
          </a:prstGeom>
        </p:spPr>
      </p:pic>
      <p:pic>
        <p:nvPicPr>
          <p:cNvPr id="5" name="Content Placeholder 4" descr="A graph showing a gauge&#10;&#10;Description automatically generated">
            <a:extLst>
              <a:ext uri="{FF2B5EF4-FFF2-40B4-BE49-F238E27FC236}">
                <a16:creationId xmlns:a16="http://schemas.microsoft.com/office/drawing/2014/main" id="{B82A31FD-ADD0-02AE-DEF0-7C2B425676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482725"/>
            <a:ext cx="7734084" cy="3004608"/>
          </a:xfrm>
        </p:spPr>
      </p:pic>
    </p:spTree>
    <p:extLst>
      <p:ext uri="{BB962C8B-B14F-4D97-AF65-F5344CB8AC3E}">
        <p14:creationId xmlns:p14="http://schemas.microsoft.com/office/powerpoint/2010/main" val="3630622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land with many different colored spots&#10;&#10;Description automatically generated with medium confidence">
            <a:extLst>
              <a:ext uri="{FF2B5EF4-FFF2-40B4-BE49-F238E27FC236}">
                <a16:creationId xmlns:a16="http://schemas.microsoft.com/office/drawing/2014/main" id="{99258225-86C2-717B-1ADF-E634DA4A4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820" y="423333"/>
            <a:ext cx="4602180" cy="5672667"/>
          </a:xfrm>
          <a:prstGeom prst="rect">
            <a:avLst/>
          </a:prstGeom>
        </p:spPr>
      </p:pic>
      <p:pic>
        <p:nvPicPr>
          <p:cNvPr id="5" name="Content Placeholder 4" descr="A graph with a line&#10;&#10;Description automatically generated">
            <a:extLst>
              <a:ext uri="{FF2B5EF4-FFF2-40B4-BE49-F238E27FC236}">
                <a16:creationId xmlns:a16="http://schemas.microsoft.com/office/drawing/2014/main" id="{E6EB7EE7-5249-F8E0-E95A-A903D6BF1D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618191"/>
            <a:ext cx="7792098" cy="3055408"/>
          </a:xfrm>
        </p:spPr>
      </p:pic>
    </p:spTree>
    <p:extLst>
      <p:ext uri="{BB962C8B-B14F-4D97-AF65-F5344CB8AC3E}">
        <p14:creationId xmlns:p14="http://schemas.microsoft.com/office/powerpoint/2010/main" val="2326767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638C-3DC3-1EBE-F7E9-D18FBA46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804" y="905202"/>
            <a:ext cx="11695544" cy="990827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Roboto"/>
                <a:ea typeface="Roboto"/>
                <a:cs typeface="Roboto"/>
              </a:rPr>
              <a:t>Ghana Baseline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5D20511-35D9-738A-9BEB-42A7EB4A5C92}"/>
              </a:ext>
            </a:extLst>
          </p:cNvPr>
          <p:cNvGrpSpPr/>
          <p:nvPr/>
        </p:nvGrpSpPr>
        <p:grpSpPr>
          <a:xfrm>
            <a:off x="4093441" y="842818"/>
            <a:ext cx="7849755" cy="5178316"/>
            <a:chOff x="2171123" y="883227"/>
            <a:chExt cx="7849755" cy="5178316"/>
          </a:xfrm>
        </p:grpSpPr>
        <p:pic>
          <p:nvPicPr>
            <p:cNvPr id="4" name="Picture 3" descr="A diagram of a flash flood&#10;&#10;Description automatically generated">
              <a:extLst>
                <a:ext uri="{FF2B5EF4-FFF2-40B4-BE49-F238E27FC236}">
                  <a16:creationId xmlns:a16="http://schemas.microsoft.com/office/drawing/2014/main" id="{CCDFDBFB-17A9-4101-F67B-45D7878E1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71123" y="883227"/>
              <a:ext cx="7849755" cy="187613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5" name="Picture 4" descr="A blue map with white background&#10;&#10;Description automatically generated">
              <a:extLst>
                <a:ext uri="{FF2B5EF4-FFF2-40B4-BE49-F238E27FC236}">
                  <a16:creationId xmlns:a16="http://schemas.microsoft.com/office/drawing/2014/main" id="{928F8A46-74EC-2816-DF40-FB65D8D70D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82942" y="2957058"/>
              <a:ext cx="1153143" cy="1470892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7" name="Picture 6" descr="A map of a country&#10;&#10;Description automatically generated">
              <a:extLst>
                <a:ext uri="{FF2B5EF4-FFF2-40B4-BE49-F238E27FC236}">
                  <a16:creationId xmlns:a16="http://schemas.microsoft.com/office/drawing/2014/main" id="{8648F3AF-DDA8-3B66-8F1C-495AA663F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7045" y="2951196"/>
              <a:ext cx="1160886" cy="1479328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9" name="Picture 8" descr="A green and yellow map&#10;&#10;Description automatically generated">
              <a:extLst>
                <a:ext uri="{FF2B5EF4-FFF2-40B4-BE49-F238E27FC236}">
                  <a16:creationId xmlns:a16="http://schemas.microsoft.com/office/drawing/2014/main" id="{DFFFFFDC-BB4A-5A25-F04D-4398B34B0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14377" y="4377059"/>
              <a:ext cx="1191240" cy="1626756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1" name="Picture 10" descr="A map of a country&#10;&#10;Description automatically generated">
              <a:extLst>
                <a:ext uri="{FF2B5EF4-FFF2-40B4-BE49-F238E27FC236}">
                  <a16:creationId xmlns:a16="http://schemas.microsoft.com/office/drawing/2014/main" id="{D9D1E651-56AD-0E96-9658-8BB3D1F684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100" r="185"/>
            <a:stretch/>
          </p:blipFill>
          <p:spPr>
            <a:xfrm>
              <a:off x="4258607" y="4400151"/>
              <a:ext cx="1156961" cy="1661392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7166E44-D4A5-91C0-BCA5-EAFD0F55D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63707" y="4346863"/>
              <a:ext cx="1162301" cy="165916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5" name="Picture 14" descr="A map of a country&#10;&#10;Description automatically generated">
              <a:extLst>
                <a:ext uri="{FF2B5EF4-FFF2-40B4-BE49-F238E27FC236}">
                  <a16:creationId xmlns:a16="http://schemas.microsoft.com/office/drawing/2014/main" id="{E6C16F2A-678F-A1CA-9E23-C518B96D5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95456" y="2944091"/>
              <a:ext cx="1164280" cy="1624534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7" name="Picture 16" descr="A map of a country&#10;&#10;Description automatically generated">
              <a:extLst>
                <a:ext uri="{FF2B5EF4-FFF2-40B4-BE49-F238E27FC236}">
                  <a16:creationId xmlns:a16="http://schemas.microsoft.com/office/drawing/2014/main" id="{02C3BE69-09B6-BF80-1945-57B0BE332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67279" y="4404591"/>
              <a:ext cx="1160792" cy="1629776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sp>
          <p:nvSpPr>
            <p:cNvPr id="18" name="Arrow: Down 17">
              <a:extLst>
                <a:ext uri="{FF2B5EF4-FFF2-40B4-BE49-F238E27FC236}">
                  <a16:creationId xmlns:a16="http://schemas.microsoft.com/office/drawing/2014/main" id="{6A1F775D-94AE-494B-67B8-489E29090AD5}"/>
                </a:ext>
              </a:extLst>
            </p:cNvPr>
            <p:cNvSpPr/>
            <p:nvPr/>
          </p:nvSpPr>
          <p:spPr>
            <a:xfrm rot="1500000">
              <a:off x="4647045" y="2488045"/>
              <a:ext cx="381000" cy="542636"/>
            </a:xfrm>
            <a:prstGeom prst="down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D99EC663-1936-32FE-F588-B6F4508CC574}"/>
                </a:ext>
              </a:extLst>
            </p:cNvPr>
            <p:cNvSpPr/>
            <p:nvPr/>
          </p:nvSpPr>
          <p:spPr>
            <a:xfrm rot="-1260000">
              <a:off x="7435272" y="2488045"/>
              <a:ext cx="381000" cy="542636"/>
            </a:xfrm>
            <a:prstGeom prst="down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8AED32-76C6-05FF-9202-F5C44A8E79AF}"/>
                </a:ext>
              </a:extLst>
            </p:cNvPr>
            <p:cNvSpPr txBox="1"/>
            <p:nvPr/>
          </p:nvSpPr>
          <p:spPr>
            <a:xfrm>
              <a:off x="3284681" y="3965863"/>
              <a:ext cx="572655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ea typeface="Roboto"/>
                  <a:cs typeface="Roboto"/>
                </a:rPr>
                <a:t>wm</a:t>
              </a:r>
              <a:endParaRPr lang="en-US"/>
            </a:p>
            <a:p>
              <a:pPr algn="l"/>
              <a:endParaRPr lang="en-US" sz="1200">
                <a:ea typeface="Roboto"/>
                <a:cs typeface="Roboto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3037602-A7CD-940A-BEE7-39FB9D4102C5}"/>
                </a:ext>
              </a:extLst>
            </p:cNvPr>
            <p:cNvSpPr txBox="1"/>
            <p:nvPr/>
          </p:nvSpPr>
          <p:spPr>
            <a:xfrm>
              <a:off x="4545445" y="3968173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 err="1">
                  <a:solidFill>
                    <a:schemeClr val="bg1"/>
                  </a:solidFill>
                  <a:ea typeface="Roboto"/>
                  <a:cs typeface="Roboto"/>
                </a:rPr>
                <a:t>ksat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445DE14-A0F1-7B65-AC96-5386181B148D}"/>
                </a:ext>
              </a:extLst>
            </p:cNvPr>
            <p:cNvSpPr txBox="1"/>
            <p:nvPr/>
          </p:nvSpPr>
          <p:spPr>
            <a:xfrm>
              <a:off x="2911763" y="5509491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ea typeface="Roboto"/>
                  <a:cs typeface="Roboto"/>
                </a:rPr>
                <a:t>b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174C85E-0892-2F9C-7B71-97D4B3048119}"/>
                </a:ext>
              </a:extLst>
            </p:cNvPr>
            <p:cNvSpPr txBox="1"/>
            <p:nvPr/>
          </p:nvSpPr>
          <p:spPr>
            <a:xfrm>
              <a:off x="4291445" y="5509491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 err="1">
                  <a:solidFill>
                    <a:srgbClr val="000000"/>
                  </a:solidFill>
                  <a:ea typeface="Roboto"/>
                  <a:cs typeface="Roboto"/>
                </a:rPr>
                <a:t>im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A09ACCC-5800-A381-671E-C01A401A4368}"/>
                </a:ext>
              </a:extLst>
            </p:cNvPr>
            <p:cNvSpPr txBox="1"/>
            <p:nvPr/>
          </p:nvSpPr>
          <p:spPr>
            <a:xfrm>
              <a:off x="7293263" y="4089401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ea typeface="Roboto"/>
                  <a:cs typeface="Roboto"/>
                </a:rPr>
                <a:t>alpha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5E452A3-ECC1-5DA0-A8BF-28CA3A50B677}"/>
                </a:ext>
              </a:extLst>
            </p:cNvPr>
            <p:cNvSpPr txBox="1"/>
            <p:nvPr/>
          </p:nvSpPr>
          <p:spPr>
            <a:xfrm>
              <a:off x="6467763" y="5509490"/>
              <a:ext cx="711199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FFFFFF"/>
                  </a:solidFill>
                  <a:ea typeface="Roboto"/>
                  <a:cs typeface="Roboto"/>
                </a:rPr>
                <a:t>alpha0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E86FD2E-2DD5-CAA1-DEED-6C18A19FD84F}"/>
                </a:ext>
              </a:extLst>
            </p:cNvPr>
            <p:cNvSpPr txBox="1"/>
            <p:nvPr/>
          </p:nvSpPr>
          <p:spPr>
            <a:xfrm>
              <a:off x="7801262" y="5544126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ea typeface="Roboto"/>
                  <a:cs typeface="Roboto"/>
                </a:rPr>
                <a:t>beta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A870DF3-6DEE-EAAF-DB9B-5696D2DF47C5}"/>
              </a:ext>
            </a:extLst>
          </p:cNvPr>
          <p:cNvSpPr txBox="1"/>
          <p:nvPr/>
        </p:nvSpPr>
        <p:spPr>
          <a:xfrm>
            <a:off x="499445" y="3290791"/>
            <a:ext cx="3629499" cy="1015663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1000"/>
              </a:spcBef>
            </a:pPr>
            <a:r>
              <a:rPr lang="en-US" sz="2000" b="1" dirty="0">
                <a:latin typeface="Roboto"/>
                <a:ea typeface="Verdana"/>
              </a:rPr>
              <a:t>We run 1 year of warm up (2001) and 2002-2020 of </a:t>
            </a:r>
            <a:r>
              <a:rPr lang="en-US" sz="2000" b="1" dirty="0" err="1">
                <a:latin typeface="Roboto"/>
                <a:ea typeface="Verdana"/>
              </a:rPr>
              <a:t>simualtion</a:t>
            </a:r>
            <a:endParaRPr lang="en-US" sz="2000" b="1" dirty="0">
              <a:latin typeface="Roboto"/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8483661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9C5398A3-5A32-D143-FBD4-815B80D15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801" y="167217"/>
            <a:ext cx="4511968" cy="5671418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81548187-8B75-BA22-80A8-0AE707332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32" y="1480607"/>
            <a:ext cx="7957475" cy="3091393"/>
          </a:xfrm>
        </p:spPr>
      </p:pic>
    </p:spTree>
    <p:extLst>
      <p:ext uri="{BB962C8B-B14F-4D97-AF65-F5344CB8AC3E}">
        <p14:creationId xmlns:p14="http://schemas.microsoft.com/office/powerpoint/2010/main" val="3688372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586D44F3-F3F0-DA6F-63CB-13776092A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0" y="135466"/>
            <a:ext cx="4673600" cy="6126736"/>
          </a:xfrm>
          <a:prstGeom prst="rect">
            <a:avLst/>
          </a:prstGeom>
        </p:spPr>
      </p:pic>
      <p:pic>
        <p:nvPicPr>
          <p:cNvPr id="5" name="Content Placeholder 4" descr="A graph showing a gauge&#10;&#10;Description automatically generated">
            <a:extLst>
              <a:ext uri="{FF2B5EF4-FFF2-40B4-BE49-F238E27FC236}">
                <a16:creationId xmlns:a16="http://schemas.microsoft.com/office/drawing/2014/main" id="{F8B290BF-5E00-D266-D514-4DA265D61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59983"/>
            <a:ext cx="7622392" cy="2961217"/>
          </a:xfrm>
        </p:spPr>
      </p:pic>
    </p:spTree>
    <p:extLst>
      <p:ext uri="{BB962C8B-B14F-4D97-AF65-F5344CB8AC3E}">
        <p14:creationId xmlns:p14="http://schemas.microsoft.com/office/powerpoint/2010/main" val="38021563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066C1E1F-3FBF-9082-B2B7-630112F85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8346" y="0"/>
            <a:ext cx="4783654" cy="6231467"/>
          </a:xfrm>
          <a:prstGeom prst="rect">
            <a:avLst/>
          </a:prstGeom>
        </p:spPr>
      </p:pic>
      <p:pic>
        <p:nvPicPr>
          <p:cNvPr id="5" name="Content Placeholder 4" descr="A graph with black dots and blue line&#10;&#10;Description automatically generated">
            <a:extLst>
              <a:ext uri="{FF2B5EF4-FFF2-40B4-BE49-F238E27FC236}">
                <a16:creationId xmlns:a16="http://schemas.microsoft.com/office/drawing/2014/main" id="{B3024A02-FB2B-BD38-C9B8-C59E82985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652058"/>
            <a:ext cx="7465517" cy="2927350"/>
          </a:xfrm>
        </p:spPr>
      </p:pic>
    </p:spTree>
    <p:extLst>
      <p:ext uri="{BB962C8B-B14F-4D97-AF65-F5344CB8AC3E}">
        <p14:creationId xmlns:p14="http://schemas.microsoft.com/office/powerpoint/2010/main" val="2429588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large land with many rivers&#10;&#10;Description automatically generated with medium confidence">
            <a:extLst>
              <a:ext uri="{FF2B5EF4-FFF2-40B4-BE49-F238E27FC236}">
                <a16:creationId xmlns:a16="http://schemas.microsoft.com/office/drawing/2014/main" id="{A25A6931-F26F-C687-BA3F-C86E3BBBE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35"/>
          <a:stretch/>
        </p:blipFill>
        <p:spPr>
          <a:xfrm>
            <a:off x="7865191" y="527374"/>
            <a:ext cx="4326809" cy="5367867"/>
          </a:xfrm>
          <a:prstGeom prst="rect">
            <a:avLst/>
          </a:prstGeom>
        </p:spPr>
      </p:pic>
      <p:pic>
        <p:nvPicPr>
          <p:cNvPr id="5" name="Content Placeholder 4" descr="A graph showing a graph of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360FBA3A-3F81-2FE7-9DAC-E3B97298B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97165"/>
            <a:ext cx="8263638" cy="3240306"/>
          </a:xfrm>
        </p:spPr>
      </p:pic>
    </p:spTree>
    <p:extLst>
      <p:ext uri="{BB962C8B-B14F-4D97-AF65-F5344CB8AC3E}">
        <p14:creationId xmlns:p14="http://schemas.microsoft.com/office/powerpoint/2010/main" val="4208375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638C-3DC3-1EBE-F7E9-D18FBA46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355" y="-39757"/>
            <a:ext cx="8068524" cy="7553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Gauge stations at 1km.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870DF3-6DEE-EAAF-DB9B-5696D2DF47C5}"/>
              </a:ext>
            </a:extLst>
          </p:cNvPr>
          <p:cNvSpPr txBox="1"/>
          <p:nvPr/>
        </p:nvSpPr>
        <p:spPr>
          <a:xfrm>
            <a:off x="6757878" y="4521675"/>
            <a:ext cx="3455821" cy="145877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We currently have 21 stations.</a:t>
            </a: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We run with 20 </a:t>
            </a:r>
            <a:r>
              <a:rPr lang="en-US" sz="2000" dirty="0" err="1"/>
              <a:t>stastations</a:t>
            </a:r>
            <a:endParaRPr lang="en-US" sz="2000" dirty="0"/>
          </a:p>
        </p:txBody>
      </p:sp>
      <p:pic>
        <p:nvPicPr>
          <p:cNvPr id="4" name="Picture 3" descr="A table with numbers and lines&#10;&#10;Description automatically generated">
            <a:extLst>
              <a:ext uri="{FF2B5EF4-FFF2-40B4-BE49-F238E27FC236}">
                <a16:creationId xmlns:a16="http://schemas.microsoft.com/office/drawing/2014/main" id="{C156F28C-C9D0-C097-C08E-AD2E91DEB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983" y="877550"/>
            <a:ext cx="6389346" cy="3482192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A map of a river&#10;&#10;Description automatically generated">
            <a:extLst>
              <a:ext uri="{FF2B5EF4-FFF2-40B4-BE49-F238E27FC236}">
                <a16:creationId xmlns:a16="http://schemas.microsoft.com/office/drawing/2014/main" id="{5DD56B99-CD47-EC9C-5423-5399A67F7B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661" t="8985" r="6864" b="10242"/>
          <a:stretch/>
        </p:blipFill>
        <p:spPr>
          <a:xfrm>
            <a:off x="0" y="337930"/>
            <a:ext cx="6029262" cy="553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37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78032C2-DAE4-8195-73A0-2259ECAC3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259" y="4088722"/>
            <a:ext cx="5387663" cy="2086911"/>
          </a:xfrm>
          <a:prstGeom prst="rect">
            <a:avLst/>
          </a:prstGeom>
        </p:spPr>
      </p:pic>
      <p:pic>
        <p:nvPicPr>
          <p:cNvPr id="15" name="Picture 14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8A56E2F2-276E-A5F7-23D5-ED80A03D0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942" y="2073715"/>
            <a:ext cx="5409127" cy="2108373"/>
          </a:xfrm>
          <a:prstGeom prst="rect">
            <a:avLst/>
          </a:prstGeom>
        </p:spPr>
      </p:pic>
      <p:pic>
        <p:nvPicPr>
          <p:cNvPr id="19" name="Picture 18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63DBF58C-5F76-6038-809A-11292C075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942" y="23828"/>
            <a:ext cx="5387663" cy="2060080"/>
          </a:xfrm>
          <a:prstGeom prst="rect">
            <a:avLst/>
          </a:prstGeom>
        </p:spPr>
      </p:pic>
      <p:pic>
        <p:nvPicPr>
          <p:cNvPr id="20" name="Picture 19" descr="A graph with blue lines&#10;&#10;Description automatically generated">
            <a:extLst>
              <a:ext uri="{FF2B5EF4-FFF2-40B4-BE49-F238E27FC236}">
                <a16:creationId xmlns:a16="http://schemas.microsoft.com/office/drawing/2014/main" id="{87475A9C-ACBC-746A-FAF6-AC94267F06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09" y="4088722"/>
            <a:ext cx="5183747" cy="2022515"/>
          </a:xfrm>
          <a:prstGeom prst="rect">
            <a:avLst/>
          </a:prstGeom>
        </p:spPr>
      </p:pic>
      <p:pic>
        <p:nvPicPr>
          <p:cNvPr id="24" name="Picture 23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D758FE2-5C8C-F7AF-9D1D-957CFCC666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09" y="2060299"/>
            <a:ext cx="5183748" cy="2029429"/>
          </a:xfrm>
          <a:prstGeom prst="rect">
            <a:avLst/>
          </a:prstGeom>
        </p:spPr>
      </p:pic>
      <p:pic>
        <p:nvPicPr>
          <p:cNvPr id="25" name="Picture 24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205F6B89-3301-3FF9-09BB-EF58D39DE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226" y="48155"/>
            <a:ext cx="5183747" cy="2011783"/>
          </a:xfrm>
          <a:prstGeom prst="rect">
            <a:avLst/>
          </a:prstGeom>
        </p:spPr>
      </p:pic>
      <p:pic>
        <p:nvPicPr>
          <p:cNvPr id="30" name="Graphic 29" descr="Thumbs Down outline">
            <a:extLst>
              <a:ext uri="{FF2B5EF4-FFF2-40B4-BE49-F238E27FC236}">
                <a16:creationId xmlns:a16="http://schemas.microsoft.com/office/drawing/2014/main" id="{2716BEFB-6848-9BE8-4304-0B1C839E87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800000">
            <a:off x="5281733" y="2058473"/>
            <a:ext cx="731520" cy="777240"/>
          </a:xfrm>
          <a:prstGeom prst="rect">
            <a:avLst/>
          </a:prstGeom>
        </p:spPr>
      </p:pic>
      <p:pic>
        <p:nvPicPr>
          <p:cNvPr id="31" name="Graphic 30" descr="Thumbs Down outline">
            <a:extLst>
              <a:ext uri="{FF2B5EF4-FFF2-40B4-BE49-F238E27FC236}">
                <a16:creationId xmlns:a16="http://schemas.microsoft.com/office/drawing/2014/main" id="{A5ACC9BD-EB5A-5BDD-0ED2-F2C48FE731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91440" y="3079660"/>
            <a:ext cx="845820" cy="7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87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 descr="A map of a mountain range&#10;&#10;Description automatically generated">
            <a:extLst>
              <a:ext uri="{FF2B5EF4-FFF2-40B4-BE49-F238E27FC236}">
                <a16:creationId xmlns:a16="http://schemas.microsoft.com/office/drawing/2014/main" id="{B17D49A8-46AD-6F6F-1F8E-3885E2383C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60"/>
          <a:stretch/>
        </p:blipFill>
        <p:spPr>
          <a:xfrm>
            <a:off x="7536704" y="355600"/>
            <a:ext cx="4527477" cy="5892800"/>
          </a:xfrm>
          <a:prstGeom prst="rect">
            <a:avLst/>
          </a:prstGeom>
        </p:spPr>
      </p:pic>
      <p:pic>
        <p:nvPicPr>
          <p:cNvPr id="7" name="Picture 6" descr="A graph with a line&#10;&#10;Description automatically generated">
            <a:extLst>
              <a:ext uri="{FF2B5EF4-FFF2-40B4-BE49-F238E27FC236}">
                <a16:creationId xmlns:a16="http://schemas.microsoft.com/office/drawing/2014/main" id="{1537B770-8F33-B4B0-B6F9-B97731353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5861"/>
            <a:ext cx="7866722" cy="308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024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B2E456A8-97F5-F8BC-C23A-786453E56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041" y="338667"/>
            <a:ext cx="4762959" cy="6002867"/>
          </a:xfrm>
          <a:prstGeom prst="rect">
            <a:avLst/>
          </a:prstGeom>
        </p:spPr>
      </p:pic>
      <p:pic>
        <p:nvPicPr>
          <p:cNvPr id="5" name="Picture 4" descr="A graph with a blue line&#10;&#10;Description automatically generated">
            <a:extLst>
              <a:ext uri="{FF2B5EF4-FFF2-40B4-BE49-F238E27FC236}">
                <a16:creationId xmlns:a16="http://schemas.microsoft.com/office/drawing/2014/main" id="{38051B9D-2085-0489-D55E-80A00A3A6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53" y="1358803"/>
            <a:ext cx="7536188" cy="295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39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mountain range&#10;&#10;Description automatically generated">
            <a:extLst>
              <a:ext uri="{FF2B5EF4-FFF2-40B4-BE49-F238E27FC236}">
                <a16:creationId xmlns:a16="http://schemas.microsoft.com/office/drawing/2014/main" id="{F3B01A55-9680-E422-5B97-64B5C2586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263" y="135248"/>
            <a:ext cx="4925401" cy="6028485"/>
          </a:xfrm>
          <a:prstGeom prst="rect">
            <a:avLst/>
          </a:prstGeom>
        </p:spPr>
      </p:pic>
      <p:pic>
        <p:nvPicPr>
          <p:cNvPr id="5" name="Picture 4" descr="A graph with blue lines&#10;&#10;Description automatically generated">
            <a:extLst>
              <a:ext uri="{FF2B5EF4-FFF2-40B4-BE49-F238E27FC236}">
                <a16:creationId xmlns:a16="http://schemas.microsoft.com/office/drawing/2014/main" id="{CB077459-0A29-CE3E-D7FC-80316F12B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36" y="1642533"/>
            <a:ext cx="7627840" cy="296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7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9A5C3669-1566-5B0E-D5A0-7030204D3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55600"/>
            <a:ext cx="4381825" cy="5892800"/>
          </a:xfrm>
          <a:prstGeom prst="rect">
            <a:avLst/>
          </a:prstGeom>
        </p:spPr>
      </p:pic>
      <p:pic>
        <p:nvPicPr>
          <p:cNvPr id="5" name="Picture 4" descr="A graph showing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D55220EA-EBC6-CB5E-2985-E3B48C596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68770"/>
            <a:ext cx="7772400" cy="301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74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mountain range&#10;&#10;Description automatically generated">
            <a:extLst>
              <a:ext uri="{FF2B5EF4-FFF2-40B4-BE49-F238E27FC236}">
                <a16:creationId xmlns:a16="http://schemas.microsoft.com/office/drawing/2014/main" id="{BC949A5D-145B-31FE-67E1-A7B75DF7F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123" y="455082"/>
            <a:ext cx="4254877" cy="5520267"/>
          </a:xfrm>
          <a:prstGeom prst="rect">
            <a:avLst/>
          </a:prstGeom>
        </p:spPr>
      </p:pic>
      <p:pic>
        <p:nvPicPr>
          <p:cNvPr id="5" name="Content Placeholder 4" descr="A graph with blue lines&#10;&#10;Description automatically generated">
            <a:extLst>
              <a:ext uri="{FF2B5EF4-FFF2-40B4-BE49-F238E27FC236}">
                <a16:creationId xmlns:a16="http://schemas.microsoft.com/office/drawing/2014/main" id="{F0A61A3C-0943-CC45-4695-A828BEBEF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548340"/>
            <a:ext cx="7897361" cy="3096683"/>
          </a:xfrm>
        </p:spPr>
      </p:pic>
    </p:spTree>
    <p:extLst>
      <p:ext uri="{BB962C8B-B14F-4D97-AF65-F5344CB8AC3E}">
        <p14:creationId xmlns:p14="http://schemas.microsoft.com/office/powerpoint/2010/main" val="87162466"/>
      </p:ext>
    </p:extLst>
  </p:cSld>
  <p:clrMapOvr>
    <a:masterClrMapping/>
  </p:clrMapOvr>
</p:sld>
</file>

<file path=ppt/theme/theme1.xml><?xml version="1.0" encoding="utf-8"?>
<a:theme xmlns:a="http://schemas.openxmlformats.org/drawingml/2006/main" name="IOWA-PPT-Template-Widescreen-2022">
  <a:themeElements>
    <a:clrScheme name="IOWA BRAND COLORS">
      <a:dk1>
        <a:srgbClr val="000000"/>
      </a:dk1>
      <a:lt1>
        <a:srgbClr val="FFFFFF"/>
      </a:lt1>
      <a:dk2>
        <a:srgbClr val="62666A"/>
      </a:dk2>
      <a:lt2>
        <a:srgbClr val="BBBCBC"/>
      </a:lt2>
      <a:accent1>
        <a:srgbClr val="FFCD00"/>
      </a:accent1>
      <a:accent2>
        <a:srgbClr val="616669"/>
      </a:accent2>
      <a:accent3>
        <a:srgbClr val="BBBCBC"/>
      </a:accent3>
      <a:accent4>
        <a:srgbClr val="00A9E0"/>
      </a:accent4>
      <a:accent5>
        <a:srgbClr val="00AF66"/>
      </a:accent5>
      <a:accent6>
        <a:srgbClr val="FF8200"/>
      </a:accent6>
      <a:hlink>
        <a:srgbClr val="00558C"/>
      </a:hlink>
      <a:folHlink>
        <a:srgbClr val="636669"/>
      </a:folHlink>
    </a:clrScheme>
    <a:fontScheme name="University of Iowa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171773A6C7ECA448A8D146685E89904" ma:contentTypeVersion="4" ma:contentTypeDescription="Create a new document." ma:contentTypeScope="" ma:versionID="7438d164fcdcd96fec441ca2c2b34d2e">
  <xsd:schema xmlns:xsd="http://www.w3.org/2001/XMLSchema" xmlns:xs="http://www.w3.org/2001/XMLSchema" xmlns:p="http://schemas.microsoft.com/office/2006/metadata/properties" xmlns:ns2="3853cb34-a772-4a8e-8b29-c5ad0801bd3c" targetNamespace="http://schemas.microsoft.com/office/2006/metadata/properties" ma:root="true" ma:fieldsID="51b6c89e850702a21ed47beb21b1a175" ns2:_="">
    <xsd:import namespace="3853cb34-a772-4a8e-8b29-c5ad0801bd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3cb34-a772-4a8e-8b29-c5ad0801bd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821304C-DFC2-4121-A3A1-819C4779F2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84091A9-1004-4CA2-AC4D-BB381F89AFEC}">
  <ds:schemaRefs>
    <ds:schemaRef ds:uri="3853cb34-a772-4a8e-8b29-c5ad0801bd3c"/>
    <ds:schemaRef ds:uri="http://schemas.microsoft.com/office/2006/metadata/properties"/>
    <ds:schemaRef ds:uri="http://www.w3.org/XML/1998/namespace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E9E6165-40BB-4484-9305-9E98B9900F65}">
  <ds:schemaRefs>
    <ds:schemaRef ds:uri="3853cb34-a772-4a8e-8b29-c5ad0801bd3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IOWA-PPT-Template-Widescreen-2022</Template>
  <TotalTime>2</TotalTime>
  <Words>44</Words>
  <Application>Microsoft Macintosh PowerPoint</Application>
  <PresentationFormat>Widescreen</PresentationFormat>
  <Paragraphs>16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Roboto</vt:lpstr>
      <vt:lpstr>Roboto Black</vt:lpstr>
      <vt:lpstr>IOWA-PPT-Template-Widescreen-2022</vt:lpstr>
      <vt:lpstr>GHANA CALIBRATION 1km </vt:lpstr>
      <vt:lpstr>Ghana Baseline</vt:lpstr>
      <vt:lpstr>Gauge stations at 1km.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AVANCES GENERALES</dc:title>
  <dc:creator>Robledo Delgado, Vanessa</dc:creator>
  <cp:lastModifiedBy>Robledo Delgado, Vanessa</cp:lastModifiedBy>
  <cp:revision>2</cp:revision>
  <dcterms:created xsi:type="dcterms:W3CDTF">2024-02-07T15:41:07Z</dcterms:created>
  <dcterms:modified xsi:type="dcterms:W3CDTF">2024-04-19T23:21:47Z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0x010100A171773A6C7ECA448A8D146685E89904</vt:lpwstr>
  </property>
</Properties>
</file>

<file path=docProps/thumbnail.jpeg>
</file>